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89" r:id="rId2"/>
  </p:sldMasterIdLst>
  <p:notesMasterIdLst>
    <p:notesMasterId r:id="rId10"/>
  </p:notesMasterIdLst>
  <p:handoutMasterIdLst>
    <p:handoutMasterId r:id="rId11"/>
  </p:handoutMasterIdLst>
  <p:sldIdLst>
    <p:sldId id="2442" r:id="rId3"/>
    <p:sldId id="2481" r:id="rId4"/>
    <p:sldId id="2485" r:id="rId5"/>
    <p:sldId id="2486" r:id="rId6"/>
    <p:sldId id="2488" r:id="rId7"/>
    <p:sldId id="2487" r:id="rId8"/>
    <p:sldId id="2114" r:id="rId9"/>
  </p:sldIdLst>
  <p:sldSz cx="24377650" cy="13716000"/>
  <p:notesSz cx="7010400" cy="92964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74205F1-178A-41A7-A390-BA2233A04392}">
          <p14:sldIdLst>
            <p14:sldId id="2442"/>
            <p14:sldId id="2481"/>
            <p14:sldId id="2485"/>
            <p14:sldId id="2486"/>
            <p14:sldId id="2488"/>
            <p14:sldId id="2487"/>
            <p14:sldId id="21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69" userDrawn="1">
          <p15:clr>
            <a:srgbClr val="A4A3A4"/>
          </p15:clr>
        </p15:guide>
        <p15:guide id="4" pos="14255" userDrawn="1">
          <p15:clr>
            <a:srgbClr val="A4A3A4"/>
          </p15:clr>
        </p15:guide>
        <p15:guide id="5" pos="421" userDrawn="1">
          <p15:clr>
            <a:srgbClr val="A4A3A4"/>
          </p15:clr>
        </p15:guide>
        <p15:guide id="7" pos="7678" userDrawn="1">
          <p15:clr>
            <a:srgbClr val="A4A3A4"/>
          </p15:clr>
        </p15:guide>
        <p15:guide id="8" orient="horz" pos="44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3E59858-8D6A-4350-6AE9-81D9322EEE23}" name="Violeta Plotnikovienė" initials="VP" userId="S::Violeta.Plotnikoviene@vrm.lt::21ed4c02-19d1-4bb6-8a13-b7254fd87181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ta Neimantaitė" initials="VN" lastIdx="0" clrIdx="0">
    <p:extLst>
      <p:ext uri="{19B8F6BF-5375-455C-9EA6-DF929625EA0E}">
        <p15:presenceInfo xmlns:p15="http://schemas.microsoft.com/office/powerpoint/2012/main" userId="S-1-5-21-4209697224-3871758227-447121003-2437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8BCCD"/>
    <a:srgbClr val="C40109"/>
    <a:srgbClr val="3B1F4D"/>
    <a:srgbClr val="FFFFFF"/>
    <a:srgbClr val="C9CBCD"/>
    <a:srgbClr val="D5D7D9"/>
    <a:srgbClr val="D9DBDC"/>
    <a:srgbClr val="03D1AF"/>
    <a:srgbClr val="FF70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8E7C80-AD72-4516-9986-373B6B46D11F}" v="1" dt="2026-02-06T05:35:12.196"/>
  </p1510:revLst>
</p1510:revInfo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Šviesus stili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1636" autoAdjust="0"/>
  </p:normalViewPr>
  <p:slideViewPr>
    <p:cSldViewPr snapToGrid="0" snapToObjects="1">
      <p:cViewPr varScale="1">
        <p:scale>
          <a:sx n="41" d="100"/>
          <a:sy n="41" d="100"/>
        </p:scale>
        <p:origin x="835" y="72"/>
      </p:cViewPr>
      <p:guideLst>
        <p:guide orient="horz" pos="2869"/>
        <p:guide pos="14255"/>
        <p:guide pos="421"/>
        <p:guide pos="7678"/>
        <p:guide orient="horz" pos="442"/>
      </p:guideLst>
    </p:cSldViewPr>
  </p:slideViewPr>
  <p:outlineViewPr>
    <p:cViewPr>
      <p:scale>
        <a:sx n="33" d="100"/>
        <a:sy n="33" d="100"/>
      </p:scale>
      <p:origin x="0" y="-22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-1182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microsoft.com/office/2018/10/relationships/authors" Target="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a Šemetulskytė" userId="8dc180a6-a4db-429e-82fc-c19ba4cf6bb4" providerId="ADAL" clId="{70ED6B49-7D75-4A42-A0E6-40295B1DC72C}"/>
    <pc:docChg chg="undo custSel modSld">
      <pc:chgData name="Lina Šemetulskytė" userId="8dc180a6-a4db-429e-82fc-c19ba4cf6bb4" providerId="ADAL" clId="{70ED6B49-7D75-4A42-A0E6-40295B1DC72C}" dt="2026-02-06T05:36:08.817" v="125" actId="790"/>
      <pc:docMkLst>
        <pc:docMk/>
      </pc:docMkLst>
      <pc:sldChg chg="modSp mod modCm">
        <pc:chgData name="Lina Šemetulskytė" userId="8dc180a6-a4db-429e-82fc-c19ba4cf6bb4" providerId="ADAL" clId="{70ED6B49-7D75-4A42-A0E6-40295B1DC72C}" dt="2026-02-06T05:27:23.173" v="74" actId="20577"/>
        <pc:sldMkLst>
          <pc:docMk/>
          <pc:sldMk cId="2732712853" sldId="2485"/>
        </pc:sldMkLst>
        <pc:graphicFrameChg chg="modGraphic">
          <ac:chgData name="Lina Šemetulskytė" userId="8dc180a6-a4db-429e-82fc-c19ba4cf6bb4" providerId="ADAL" clId="{70ED6B49-7D75-4A42-A0E6-40295B1DC72C}" dt="2026-02-06T05:27:23.173" v="74" actId="20577"/>
          <ac:graphicFrameMkLst>
            <pc:docMk/>
            <pc:sldMk cId="2732712853" sldId="2485"/>
            <ac:graphicFrameMk id="7" creationId="{ABE4616D-A0C9-3964-DC07-158E6EB4F660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Lina Šemetulskytė" userId="8dc180a6-a4db-429e-82fc-c19ba4cf6bb4" providerId="ADAL" clId="{70ED6B49-7D75-4A42-A0E6-40295B1DC72C}" dt="2026-02-06T05:27:23.173" v="74" actId="20577"/>
              <pc2:cmMkLst xmlns:pc2="http://schemas.microsoft.com/office/powerpoint/2019/9/main/command">
                <pc:docMk/>
                <pc:sldMk cId="2732712853" sldId="2485"/>
                <pc2:cmMk id="{D73C4DB8-A0B3-4C34-A908-0BB7FAD7DBCA}"/>
              </pc2:cmMkLst>
            </pc226:cmChg>
          </p:ext>
        </pc:extLst>
      </pc:sldChg>
      <pc:sldChg chg="modSp mod modCm">
        <pc:chgData name="Lina Šemetulskytė" userId="8dc180a6-a4db-429e-82fc-c19ba4cf6bb4" providerId="ADAL" clId="{70ED6B49-7D75-4A42-A0E6-40295B1DC72C}" dt="2026-02-06T05:36:08.817" v="125" actId="790"/>
        <pc:sldMkLst>
          <pc:docMk/>
          <pc:sldMk cId="291478416" sldId="2487"/>
        </pc:sldMkLst>
        <pc:spChg chg="mod">
          <ac:chgData name="Lina Šemetulskytė" userId="8dc180a6-a4db-429e-82fc-c19ba4cf6bb4" providerId="ADAL" clId="{70ED6B49-7D75-4A42-A0E6-40295B1DC72C}" dt="2026-02-06T05:35:08.393" v="122" actId="20577"/>
          <ac:spMkLst>
            <pc:docMk/>
            <pc:sldMk cId="291478416" sldId="2487"/>
            <ac:spMk id="2" creationId="{C40E052F-0B95-7EC4-D065-833C2E6E5B43}"/>
          </ac:spMkLst>
        </pc:spChg>
        <pc:spChg chg="mod">
          <ac:chgData name="Lina Šemetulskytė" userId="8dc180a6-a4db-429e-82fc-c19ba4cf6bb4" providerId="ADAL" clId="{70ED6B49-7D75-4A42-A0E6-40295B1DC72C}" dt="2026-02-06T05:36:08.817" v="125" actId="790"/>
          <ac:spMkLst>
            <pc:docMk/>
            <pc:sldMk cId="291478416" sldId="2487"/>
            <ac:spMk id="5" creationId="{35BD9B81-99B2-E5B8-9655-D7BD508C8FA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Lina Šemetulskytė" userId="8dc180a6-a4db-429e-82fc-c19ba4cf6bb4" providerId="ADAL" clId="{70ED6B49-7D75-4A42-A0E6-40295B1DC72C}" dt="2026-02-06T05:35:35.038" v="124" actId="20577"/>
              <pc2:cmMkLst xmlns:pc2="http://schemas.microsoft.com/office/powerpoint/2019/9/main/command">
                <pc:docMk/>
                <pc:sldMk cId="291478416" sldId="2487"/>
                <pc2:cmMk id="{BA9CBDC3-1E8D-4919-92E7-2A80AB02A70F}"/>
              </pc2:cmMkLst>
            </pc226:cmChg>
          </p:ext>
        </pc:extLst>
      </pc:sldChg>
    </pc:docChg>
  </pc:docChgLst>
  <pc:docChgLst>
    <pc:chgData name="Violeta Plotnikovienė" userId="21ed4c02-19d1-4bb6-8a13-b7254fd87181" providerId="ADAL" clId="{5FA912CB-6891-4A35-BE81-A6F1E31188C4}"/>
    <pc:docChg chg="modSld">
      <pc:chgData name="Violeta Plotnikovienė" userId="21ed4c02-19d1-4bb6-8a13-b7254fd87181" providerId="ADAL" clId="{5FA912CB-6891-4A35-BE81-A6F1E31188C4}" dt="2026-02-06T06:48:21.384" v="3" actId="255"/>
      <pc:docMkLst>
        <pc:docMk/>
      </pc:docMkLst>
      <pc:sldChg chg="modSp mod">
        <pc:chgData name="Violeta Plotnikovienė" userId="21ed4c02-19d1-4bb6-8a13-b7254fd87181" providerId="ADAL" clId="{5FA912CB-6891-4A35-BE81-A6F1E31188C4}" dt="2026-02-06T06:48:21.384" v="3" actId="255"/>
        <pc:sldMkLst>
          <pc:docMk/>
          <pc:sldMk cId="291478416" sldId="2487"/>
        </pc:sldMkLst>
        <pc:spChg chg="mod">
          <ac:chgData name="Violeta Plotnikovienė" userId="21ed4c02-19d1-4bb6-8a13-b7254fd87181" providerId="ADAL" clId="{5FA912CB-6891-4A35-BE81-A6F1E31188C4}" dt="2026-02-06T06:48:21.384" v="3" actId="255"/>
          <ac:spMkLst>
            <pc:docMk/>
            <pc:sldMk cId="291478416" sldId="2487"/>
            <ac:spMk id="5" creationId="{35BD9B81-99B2-E5B8-9655-D7BD508C8FA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2FFAF-3206-41E7-9A3E-AAF70CD450CD}" type="datetimeFigureOut">
              <a:rPr lang="lt-LT" smtClean="0"/>
              <a:t>2026-02-06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615CA-8471-4547-957F-C9A456BC202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41107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Calibri Light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Calibri Light"/>
              </a:defRPr>
            </a:lvl1pPr>
          </a:lstStyle>
          <a:p>
            <a:fld id="{EFC10EE1-B198-C942-8235-326C972CBB30}" type="datetimeFigureOut">
              <a:rPr lang="en-US" smtClean="0"/>
              <a:pPr/>
              <a:t>2/6/2026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6913"/>
            <a:ext cx="619442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Calibri Light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Calibri Light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4217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8434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2651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868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992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lt-LT" altLang="lt-LT">
              <a:latin typeface="Calibri Light" panose="020F0302020204030204" pitchFamily="34" charset="0"/>
            </a:endParaRPr>
          </a:p>
        </p:txBody>
      </p:sp>
      <p:sp>
        <p:nvSpPr>
          <p:cNvPr id="53252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marL="0" marR="0" lvl="0" indent="0" algn="r" defTabSz="1827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89F8C6-4E21-48D5-9BBD-F66BF4104F4D}" type="slidenum">
              <a:rPr kumimoji="0" lang="en-US" altLang="lt-L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+mn-cs"/>
              </a:rPr>
              <a:pPr marL="0" marR="0" lvl="0" indent="0" algn="r" defTabSz="1827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lt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5871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771125" y="4462229"/>
            <a:ext cx="7793670" cy="441554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50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205073" y="7304943"/>
            <a:ext cx="2490687" cy="333916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51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7707248" y="8759819"/>
            <a:ext cx="1077568" cy="1861985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290835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6157947" y="4350925"/>
            <a:ext cx="63353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906694" y="4350925"/>
            <a:ext cx="63452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8775844" y="4350925"/>
            <a:ext cx="6858161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297539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v2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181766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574985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254676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558955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-Picture-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77650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146081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063133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537114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19170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3475229" y="4506950"/>
            <a:ext cx="7955939" cy="503786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292122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1754462" y="4528987"/>
            <a:ext cx="8794705" cy="555635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0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20011940" y="6279360"/>
            <a:ext cx="2257767" cy="402608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294892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ad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3904508" y="2987773"/>
            <a:ext cx="6336731" cy="79527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438548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0266445" y="4493384"/>
            <a:ext cx="3849024" cy="637136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62802"/>
      </p:ext>
    </p:extLst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4674311" y="3717903"/>
            <a:ext cx="3820443" cy="671910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54552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230603" y="3210724"/>
            <a:ext cx="10292010" cy="838654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717988"/>
      </p:ext>
    </p:extLst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6869151"/>
            <a:ext cx="12252906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2252906" y="0"/>
            <a:ext cx="12124744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37764"/>
      </p:ext>
    </p:extLst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939668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0" y="-11150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0" y="7114478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439214"/>
      </p:ext>
    </p:extLst>
  </p:cSld>
  <p:clrMapOvr>
    <a:masterClrMapping/>
  </p:clrMapOvr>
  <p:transition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2244038" y="3590692"/>
            <a:ext cx="9389327" cy="87230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95879"/>
      </p:ext>
    </p:extLst>
  </p:cSld>
  <p:clrMapOvr>
    <a:masterClrMapping/>
  </p:clrMapOvr>
  <p:transition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9746166" y="0"/>
            <a:ext cx="1463148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071161"/>
      </p:ext>
    </p:extLst>
  </p:cSld>
  <p:clrMapOvr>
    <a:masterClrMapping/>
  </p:clrMapOvr>
  <p:transition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877455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6839426" y="7114032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6839426" y="-11150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55710"/>
      </p:ext>
    </p:extLst>
  </p:cSld>
  <p:clrMapOvr>
    <a:masterClrMapping/>
  </p:clrMapOvr>
  <p:transition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6052825" y="3404846"/>
            <a:ext cx="16525541" cy="527080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8666099" y="8995313"/>
            <a:ext cx="3912268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4461642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0236016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6031559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848368" y="3404846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848368" y="6828529"/>
            <a:ext cx="3877056" cy="524831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33890"/>
      </p:ext>
    </p:extLst>
  </p:cSld>
  <p:clrMapOvr>
    <a:masterClrMapping/>
  </p:clrMapOvr>
  <p:transition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5911139" y="3773762"/>
            <a:ext cx="6168580" cy="834790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965014"/>
      </p:ext>
    </p:extLst>
  </p:cSld>
  <p:clrMapOvr>
    <a:masterClrMapping/>
  </p:clrMapOvr>
  <p:transition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reakSlide Lef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358859" y="636084"/>
            <a:ext cx="1667282" cy="5312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charset="0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6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reakSlide Lef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59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e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18054509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10" name="Picture Placeholder 13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1353043" y="8637737"/>
            <a:ext cx="1716186" cy="1715092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14" name="Picture Placeholder 13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4851465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96833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phone_devices o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062114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7584697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363529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1586592"/>
      </p:ext>
    </p:extLst>
  </p:cSld>
  <p:clrMapOvr>
    <a:masterClrMapping/>
  </p:clrMapOvr>
  <p:transition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Lato Light" charset="0"/>
            </a:endParaRPr>
          </a:p>
        </p:txBody>
      </p:sp>
      <p:sp>
        <p:nvSpPr>
          <p:cNvPr id="19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2828992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37487128"/>
      </p:ext>
    </p:extLst>
  </p:cSld>
  <p:clrMapOvr>
    <a:masterClrMapping/>
  </p:clrMapOvr>
  <p:transition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Lato Light" charset="0"/>
            </a:endParaRPr>
          </a:p>
        </p:txBody>
      </p:sp>
      <p:sp>
        <p:nvSpPr>
          <p:cNvPr id="34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3851735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2695178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00831401"/>
      </p:ext>
    </p:extLst>
  </p:cSld>
  <p:clrMapOvr>
    <a:masterClrMapping/>
  </p:clrMapOvr>
  <p:transition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-946484"/>
            <a:ext cx="24377650" cy="1371599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202868"/>
      </p:ext>
    </p:extLst>
  </p:cSld>
  <p:clrMapOvr>
    <a:masterClrMapping/>
  </p:clrMapOvr>
  <p:transition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18001" y="0"/>
            <a:ext cx="20059649" cy="235857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87077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70545" y="470496"/>
            <a:ext cx="23707105" cy="153617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9596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7237738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29276"/>
            <a:ext cx="24377650" cy="153617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9596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865447"/>
            <a:ext cx="24377650" cy="76808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731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8072640" y="3"/>
            <a:ext cx="8254768" cy="1219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596"/>
          </a:p>
        </p:txBody>
      </p:sp>
      <p:sp>
        <p:nvSpPr>
          <p:cNvPr id="5" name="Rectangle 4"/>
          <p:cNvSpPr/>
          <p:nvPr userDrawn="1"/>
        </p:nvSpPr>
        <p:spPr>
          <a:xfrm>
            <a:off x="0" y="13506617"/>
            <a:ext cx="24377650" cy="221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596"/>
          </a:p>
        </p:txBody>
      </p:sp>
    </p:spTree>
    <p:extLst>
      <p:ext uri="{BB962C8B-B14F-4D97-AF65-F5344CB8AC3E}">
        <p14:creationId xmlns:p14="http://schemas.microsoft.com/office/powerpoint/2010/main" val="1137466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/>
          <a:srcRect l="22666" t="21968" r="12379" b="34225"/>
          <a:stretch/>
        </p:blipFill>
        <p:spPr>
          <a:xfrm>
            <a:off x="0" y="0"/>
            <a:ext cx="24377650" cy="13716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/>
          <a:lstStyle/>
          <a:p>
            <a:fld id="{365D381E-0BC5-44A2-B77C-56577A0FAC03}" type="datetimeFigureOut">
              <a:rPr lang="lt-LT" smtClean="0"/>
              <a:t>2026-02-06</a:t>
            </a:fld>
            <a:endParaRPr lang="lt-L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/>
          <a:lstStyle/>
          <a:p>
            <a:fld id="{2EDC26B0-D571-42F9-9FB7-DBB2D912BCEA}" type="slidenum">
              <a:rPr lang="lt-LT" smtClean="0"/>
              <a:t>‹#›</a:t>
            </a:fld>
            <a:endParaRPr lang="lt-LT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828324" y="559923"/>
            <a:ext cx="20721003" cy="163512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Title with bullets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idx="1" hasCustomPrompt="1"/>
          </p:nvPr>
        </p:nvSpPr>
        <p:spPr>
          <a:xfrm>
            <a:off x="1828324" y="2438401"/>
            <a:ext cx="18892679" cy="9255126"/>
          </a:xfrm>
          <a:prstGeom prst="rect">
            <a:avLst/>
          </a:prstGeom>
        </p:spPr>
        <p:txBody>
          <a:bodyPr>
            <a:normAutofit/>
          </a:bodyPr>
          <a:lstStyle>
            <a:lvl1pPr marL="457086" indent="-457086">
              <a:buClr>
                <a:schemeClr val="accent1"/>
              </a:buClr>
              <a:buFont typeface="Wingdings" panose="05000000000000000000" pitchFamily="2" charset="2"/>
              <a:buChar char="§"/>
              <a:defRPr sz="3999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Lorem ipsum dolor sit amet,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Nunc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. Integer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dictum </a:t>
            </a:r>
            <a:r>
              <a:rPr lang="en-US" dirty="0" err="1"/>
              <a:t>sollicitudin</a:t>
            </a:r>
            <a:endParaRPr lang="en-US" dirty="0"/>
          </a:p>
          <a:p>
            <a:r>
              <a:rPr lang="en-US" dirty="0" err="1"/>
              <a:t>Proin</a:t>
            </a:r>
            <a:r>
              <a:rPr lang="en-US" dirty="0"/>
              <a:t> et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,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sollicitudin</a:t>
            </a:r>
            <a:r>
              <a:rPr lang="en-US" dirty="0"/>
              <a:t> ante. </a:t>
            </a:r>
            <a:r>
              <a:rPr lang="en-US" dirty="0" err="1"/>
              <a:t>Duis</a:t>
            </a:r>
            <a:r>
              <a:rPr lang="en-US" dirty="0"/>
              <a:t> non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egestas</a:t>
            </a:r>
            <a:endParaRPr lang="en-US" dirty="0"/>
          </a:p>
          <a:p>
            <a:r>
              <a:rPr lang="en-US" dirty="0"/>
              <a:t>Maecenas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 ligula,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fermentum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vel.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ipsum non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dictum.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, </a:t>
            </a:r>
            <a:r>
              <a:rPr lang="en-US" dirty="0" err="1"/>
              <a:t>fringilla</a:t>
            </a:r>
            <a:r>
              <a:rPr lang="en-US" dirty="0"/>
              <a:t> vitae </a:t>
            </a:r>
            <a:r>
              <a:rPr lang="en-US" dirty="0" err="1"/>
              <a:t>faucibus</a:t>
            </a:r>
            <a:r>
              <a:rPr lang="en-US" dirty="0"/>
              <a:t> at, </a:t>
            </a:r>
            <a:r>
              <a:rPr lang="en-US" dirty="0" err="1"/>
              <a:t>ornare</a:t>
            </a:r>
            <a:r>
              <a:rPr lang="en-US" dirty="0"/>
              <a:t> id </a:t>
            </a:r>
            <a:r>
              <a:rPr lang="en-US" dirty="0" err="1"/>
              <a:t>diam</a:t>
            </a:r>
            <a:endParaRPr lang="lt-LT" dirty="0"/>
          </a:p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Nunc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. Integer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dictum </a:t>
            </a:r>
            <a:r>
              <a:rPr lang="en-US" dirty="0" err="1"/>
              <a:t>sollicitudin</a:t>
            </a:r>
            <a:endParaRPr lang="en-US" dirty="0"/>
          </a:p>
          <a:p>
            <a:r>
              <a:rPr lang="en-US" dirty="0" err="1"/>
              <a:t>Proin</a:t>
            </a:r>
            <a:r>
              <a:rPr lang="en-US" dirty="0"/>
              <a:t> et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,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sollicitudin</a:t>
            </a:r>
            <a:r>
              <a:rPr lang="en-US" dirty="0"/>
              <a:t> ante. Duis non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egestas</a:t>
            </a:r>
            <a:endParaRPr lang="en-US" dirty="0"/>
          </a:p>
          <a:p>
            <a:r>
              <a:rPr lang="en-US" dirty="0"/>
              <a:t>Maecenas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 ligula,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fermentum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vel.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ipsum non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dictum.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, </a:t>
            </a:r>
            <a:r>
              <a:rPr lang="en-US" dirty="0" err="1"/>
              <a:t>fringilla</a:t>
            </a:r>
            <a:r>
              <a:rPr lang="en-US" dirty="0"/>
              <a:t> vitae </a:t>
            </a:r>
            <a:r>
              <a:rPr lang="en-US" dirty="0" err="1"/>
              <a:t>faucibus</a:t>
            </a:r>
            <a:r>
              <a:rPr lang="en-US" dirty="0"/>
              <a:t> at, </a:t>
            </a:r>
            <a:r>
              <a:rPr lang="en-US" dirty="0" err="1"/>
              <a:t>ornare</a:t>
            </a:r>
            <a:r>
              <a:rPr lang="en-US" dirty="0"/>
              <a:t> id </a:t>
            </a:r>
            <a:r>
              <a:rPr lang="en-US" dirty="0" err="1"/>
              <a:t>diam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7846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828324" y="1219200"/>
            <a:ext cx="20721003" cy="2286000"/>
          </a:xfrm>
          <a:prstGeom prst="rect">
            <a:avLst/>
          </a:prstGeom>
        </p:spPr>
        <p:txBody>
          <a:bodyPr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1828324" y="3962400"/>
            <a:ext cx="20721003" cy="8229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828324" y="12496800"/>
            <a:ext cx="5078677" cy="914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8329031" y="12496800"/>
            <a:ext cx="7719589" cy="914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lt-LT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7470649" y="12496800"/>
            <a:ext cx="5078677" cy="914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6289E-FD6F-4D58-9CB1-54AA86B0A72C}" type="slidenum">
              <a:rPr lang="en-GB" altLang="lt-LT"/>
              <a:pPr>
                <a:defRPr/>
              </a:pPr>
              <a:t>‹#›</a:t>
            </a:fld>
            <a:endParaRPr lang="en-GB" altLang="lt-LT"/>
          </a:p>
        </p:txBody>
      </p:sp>
    </p:spTree>
    <p:extLst>
      <p:ext uri="{BB962C8B-B14F-4D97-AF65-F5344CB8AC3E}">
        <p14:creationId xmlns:p14="http://schemas.microsoft.com/office/powerpoint/2010/main" val="24512889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569963"/>
      </p:ext>
    </p:extLst>
  </p:cSld>
  <p:clrMapOvr>
    <a:masterClrMapping/>
  </p:clrMapOvr>
  <p:transition advClick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771125" y="4462229"/>
            <a:ext cx="7793670" cy="441554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0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205073" y="7304943"/>
            <a:ext cx="2490687" cy="333916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1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7707248" y="8759819"/>
            <a:ext cx="1077568" cy="1861985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70468470"/>
      </p:ext>
    </p:extLst>
  </p:cSld>
  <p:clrMapOvr>
    <a:masterClrMapping/>
  </p:clrMapOvr>
  <p:transition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6157947" y="4350925"/>
            <a:ext cx="63353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906694" y="4350925"/>
            <a:ext cx="63452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8775844" y="4350925"/>
            <a:ext cx="6858161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89971947"/>
      </p:ext>
    </p:extLst>
  </p:cSld>
  <p:clrMapOvr>
    <a:masterClrMapping/>
  </p:clrMapOvr>
  <p:transition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v2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181766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574985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254676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33230848"/>
      </p:ext>
    </p:extLst>
  </p:cSld>
  <p:clrMapOvr>
    <a:masterClrMapping/>
  </p:clrMapOvr>
  <p:transition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-Picture-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77650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59436010"/>
      </p:ext>
    </p:extLst>
  </p:cSld>
  <p:clrMapOvr>
    <a:masterClrMapping/>
  </p:clrMapOvr>
  <p:transition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D41A8ADF-9FD8-47C7-A4D1-15ABA8F24E6E}"/>
              </a:ext>
            </a:extLst>
          </p:cNvPr>
          <p:cNvSpPr/>
          <p:nvPr userDrawn="1"/>
        </p:nvSpPr>
        <p:spPr>
          <a:xfrm>
            <a:off x="11285538" y="579438"/>
            <a:ext cx="1895475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70025563"/>
      </p:ext>
    </p:extLst>
  </p:cSld>
  <p:clrMapOvr>
    <a:masterClrMapping/>
  </p:clrMapOvr>
  <p:transition advClick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52C20371-4E24-4175-935E-E32AF8F26C51}"/>
              </a:ext>
            </a:extLst>
          </p:cNvPr>
          <p:cNvSpPr/>
          <p:nvPr userDrawn="1"/>
        </p:nvSpPr>
        <p:spPr>
          <a:xfrm>
            <a:off x="11285538" y="579438"/>
            <a:ext cx="1895475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91132330"/>
      </p:ext>
    </p:extLst>
  </p:cSld>
  <p:clrMapOvr>
    <a:masterClrMapping/>
  </p:clrMapOvr>
  <p:transition advClick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DA0AA9BA-75BC-46BC-8E5B-7A4D8F514350}"/>
              </a:ext>
            </a:extLst>
          </p:cNvPr>
          <p:cNvSpPr/>
          <p:nvPr userDrawn="1"/>
        </p:nvSpPr>
        <p:spPr>
          <a:xfrm>
            <a:off x="11285538" y="579438"/>
            <a:ext cx="1895475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04830011"/>
      </p:ext>
    </p:extLst>
  </p:cSld>
  <p:clrMapOvr>
    <a:masterClrMapping/>
  </p:clrMapOvr>
  <p:transition advClick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EFA05CB8-CD68-41ED-A068-667ADB1EA834}"/>
              </a:ext>
            </a:extLst>
          </p:cNvPr>
          <p:cNvSpPr/>
          <p:nvPr userDrawn="1"/>
        </p:nvSpPr>
        <p:spPr>
          <a:xfrm>
            <a:off x="11285538" y="579438"/>
            <a:ext cx="1895475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3475229" y="4506950"/>
            <a:ext cx="7955939" cy="503786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6509968"/>
      </p:ext>
    </p:extLst>
  </p:cSld>
  <p:clrMapOvr>
    <a:masterClrMapping/>
  </p:clrMapOvr>
  <p:transition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1754462" y="4528987"/>
            <a:ext cx="8794705" cy="555635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0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20011940" y="6279360"/>
            <a:ext cx="2257767" cy="402608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490187"/>
      </p:ext>
    </p:extLst>
  </p:cSld>
  <p:clrMapOvr>
    <a:masterClrMapping/>
  </p:clrMapOvr>
  <p:transition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ad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3904508" y="2987773"/>
            <a:ext cx="6336731" cy="79527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52201521"/>
      </p:ext>
    </p:extLst>
  </p:cSld>
  <p:clrMapOvr>
    <a:masterClrMapping/>
  </p:clrMapOvr>
  <p:transition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0266445" y="4493384"/>
            <a:ext cx="3849024" cy="637136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35186853"/>
      </p:ext>
    </p:extLst>
  </p:cSld>
  <p:clrMapOvr>
    <a:masterClrMapping/>
  </p:clrMapOvr>
  <p:transition advClick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4674311" y="3717903"/>
            <a:ext cx="3820443" cy="671910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30621447"/>
      </p:ext>
    </p:extLst>
  </p:cSld>
  <p:clrMapOvr>
    <a:masterClrMapping/>
  </p:clrMapOvr>
  <p:transition advClick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230603" y="3210724"/>
            <a:ext cx="10292010" cy="838654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07323078"/>
      </p:ext>
    </p:extLst>
  </p:cSld>
  <p:clrMapOvr>
    <a:masterClrMapping/>
  </p:clrMapOvr>
  <p:transition advClick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6869151"/>
            <a:ext cx="12252906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2252906" y="0"/>
            <a:ext cx="12124744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67443999"/>
      </p:ext>
    </p:extLst>
  </p:cSld>
  <p:clrMapOvr>
    <a:masterClrMapping/>
  </p:clrMapOvr>
  <p:transition advClick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939668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0" y="-11150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0" y="7114478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22908428"/>
      </p:ext>
    </p:extLst>
  </p:cSld>
  <p:clrMapOvr>
    <a:masterClrMapping/>
  </p:clrMapOvr>
  <p:transition advClick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2244038" y="3590692"/>
            <a:ext cx="9389327" cy="87230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01085895"/>
      </p:ext>
    </p:extLst>
  </p:cSld>
  <p:clrMapOvr>
    <a:masterClrMapping/>
  </p:clrMapOvr>
  <p:transition advClick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9746166" y="0"/>
            <a:ext cx="1463148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88547874"/>
      </p:ext>
    </p:extLst>
  </p:cSld>
  <p:clrMapOvr>
    <a:masterClrMapping/>
  </p:clrMapOvr>
  <p:transition advClick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877455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6839426" y="7114032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6839426" y="-11150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49628445"/>
      </p:ext>
    </p:extLst>
  </p:cSld>
  <p:clrMapOvr>
    <a:masterClrMapping/>
  </p:clrMapOvr>
  <p:transition advClick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6052825" y="3404846"/>
            <a:ext cx="16525541" cy="527080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8666099" y="8995313"/>
            <a:ext cx="3912268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4461642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0236016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1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6031559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848368" y="3404846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848368" y="6828529"/>
            <a:ext cx="3877056" cy="524831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33804129"/>
      </p:ext>
    </p:extLst>
  </p:cSld>
  <p:clrMapOvr>
    <a:masterClrMapping/>
  </p:clrMapOvr>
  <p:transition advClick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5911139" y="3773762"/>
            <a:ext cx="6168580" cy="834790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95967399"/>
      </p:ext>
    </p:extLst>
  </p:cSld>
  <p:clrMapOvr>
    <a:masterClrMapping/>
  </p:clrMapOvr>
  <p:transition advClick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reak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C695812A-AD13-493B-A669-5200708BF698}"/>
              </a:ext>
            </a:extLst>
          </p:cNvPr>
          <p:cNvSpPr/>
          <p:nvPr userDrawn="1"/>
        </p:nvSpPr>
        <p:spPr>
          <a:xfrm>
            <a:off x="11358563" y="636588"/>
            <a:ext cx="1666875" cy="53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15045468"/>
      </p:ext>
    </p:extLst>
  </p:cSld>
  <p:clrMapOvr>
    <a:masterClrMapping/>
  </p:clrMapOvr>
  <p:transition spd="slow" advClick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reakSlide Lef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82553379"/>
      </p:ext>
    </p:extLst>
  </p:cSld>
  <p:clrMapOvr>
    <a:masterClrMapping/>
  </p:clrMapOvr>
  <p:transition spd="slow" advClick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e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 noChangeAspect="1"/>
          </p:cNvSpPr>
          <p:nvPr>
            <p:ph type="pic" sz="quarter" idx="20"/>
          </p:nvPr>
        </p:nvSpPr>
        <p:spPr>
          <a:xfrm>
            <a:off x="18054509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13"/>
          <p:cNvSpPr>
            <a:spLocks noGrp="1" noChangeAspect="1"/>
          </p:cNvSpPr>
          <p:nvPr>
            <p:ph type="pic" sz="quarter" idx="21"/>
          </p:nvPr>
        </p:nvSpPr>
        <p:spPr>
          <a:xfrm>
            <a:off x="11353043" y="8637737"/>
            <a:ext cx="1716186" cy="1715092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4" name="Picture Placeholder 13"/>
          <p:cNvSpPr>
            <a:spLocks noGrp="1" noChangeAspect="1"/>
          </p:cNvSpPr>
          <p:nvPr>
            <p:ph type="pic" sz="quarter" idx="22"/>
          </p:nvPr>
        </p:nvSpPr>
        <p:spPr>
          <a:xfrm>
            <a:off x="4851465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96575945"/>
      </p:ext>
    </p:extLst>
  </p:cSld>
  <p:clrMapOvr>
    <a:masterClrMapping/>
  </p:clrMapOvr>
  <p:transition spd="slow" advClick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phone_devices o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062114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7584697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363529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16333623"/>
      </p:ext>
    </p:extLst>
  </p:cSld>
  <p:clrMapOvr>
    <a:masterClrMapping/>
  </p:clrMapOvr>
  <p:transition advClick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3B8CA093-E0AF-4AB4-B2A0-ABCAA9A8EB67}"/>
              </a:ext>
            </a:extLst>
          </p:cNvPr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2828992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15787761"/>
      </p:ext>
    </p:extLst>
  </p:cSld>
  <p:clrMapOvr>
    <a:masterClrMapping/>
  </p:clrMapOvr>
  <p:transition advClick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>
            <a:extLst>
              <a:ext uri="{FF2B5EF4-FFF2-40B4-BE49-F238E27FC236}">
                <a16:creationId xmlns:a16="http://schemas.microsoft.com/office/drawing/2014/main" id="{544F5DDF-6022-49D8-BDE6-4378F3F9CE02}"/>
              </a:ext>
            </a:extLst>
          </p:cNvPr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4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3851735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2695178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09315321"/>
      </p:ext>
    </p:extLst>
  </p:cSld>
  <p:clrMapOvr>
    <a:masterClrMapping/>
  </p:clrMapOvr>
  <p:transition advClick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-946484"/>
            <a:ext cx="24377650" cy="1371599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46068020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26" Type="http://schemas.openxmlformats.org/officeDocument/2006/relationships/slideLayout" Target="../slideLayouts/slideLayout58.xml"/><Relationship Id="rId3" Type="http://schemas.openxmlformats.org/officeDocument/2006/relationships/slideLayout" Target="../slideLayouts/slideLayout35.xml"/><Relationship Id="rId21" Type="http://schemas.openxmlformats.org/officeDocument/2006/relationships/slideLayout" Target="../slideLayouts/slideLayout53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5" Type="http://schemas.openxmlformats.org/officeDocument/2006/relationships/slideLayout" Target="../slideLayouts/slideLayout57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slideLayout" Target="../slideLayouts/slideLayout52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24" Type="http://schemas.openxmlformats.org/officeDocument/2006/relationships/slideLayout" Target="../slideLayouts/slideLayout56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23" Type="http://schemas.openxmlformats.org/officeDocument/2006/relationships/slideLayout" Target="../slideLayouts/slideLayout55.xml"/><Relationship Id="rId28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Relationship Id="rId22" Type="http://schemas.openxmlformats.org/officeDocument/2006/relationships/slideLayout" Target="../slideLayouts/slideLayout54.xml"/><Relationship Id="rId27" Type="http://schemas.openxmlformats.org/officeDocument/2006/relationships/slideLayout" Target="../slideLayouts/slideLayout59.xml"/><Relationship Id="rId30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FF75AD4-1495-974A-89B6-673AA483EBC4}"/>
              </a:ext>
            </a:extLst>
          </p:cNvPr>
          <p:cNvCxnSpPr>
            <a:cxnSpLocks/>
          </p:cNvCxnSpPr>
          <p:nvPr userDrawn="1"/>
        </p:nvCxnSpPr>
        <p:spPr>
          <a:xfrm>
            <a:off x="1711325" y="12969149"/>
            <a:ext cx="95332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47FF307-CFC9-6841-B10A-600CCB7D2612}"/>
              </a:ext>
            </a:extLst>
          </p:cNvPr>
          <p:cNvCxnSpPr>
            <a:cxnSpLocks/>
          </p:cNvCxnSpPr>
          <p:nvPr userDrawn="1"/>
        </p:nvCxnSpPr>
        <p:spPr>
          <a:xfrm>
            <a:off x="13132726" y="12950771"/>
            <a:ext cx="9533599" cy="157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280D65C-4D0B-CD4E-8666-A55C8F286443}"/>
              </a:ext>
            </a:extLst>
          </p:cNvPr>
          <p:cNvSpPr txBox="1"/>
          <p:nvPr userDrawn="1"/>
        </p:nvSpPr>
        <p:spPr>
          <a:xfrm>
            <a:off x="22130252" y="12873170"/>
            <a:ext cx="786038" cy="461628"/>
          </a:xfrm>
          <a:prstGeom prst="rect">
            <a:avLst/>
          </a:prstGeom>
          <a:noFill/>
        </p:spPr>
        <p:txBody>
          <a:bodyPr wrap="none" lIns="182843" tIns="91422" rIns="182843" bIns="91422" rtlCol="0">
            <a:spAutoFit/>
          </a:bodyPr>
          <a:lstStyle/>
          <a:p>
            <a:pPr algn="ctr"/>
            <a:fld id="{260E2A6B-A809-4840-BF14-8648BC0BDF87}" type="slidenum">
              <a:rPr lang="id-ID" sz="1800" b="1" i="0" smtClean="0">
                <a:solidFill>
                  <a:schemeClr val="tx2"/>
                </a:solidFill>
                <a:latin typeface="Montserrat Light" charset="0"/>
                <a:ea typeface="Montserrat Light" charset="0"/>
                <a:cs typeface="Montserrat Light" charset="0"/>
              </a:rPr>
              <a:pPr algn="ctr"/>
              <a:t>‹#›</a:t>
            </a:fld>
            <a:r>
              <a:rPr lang="id-ID" sz="1800" b="1" i="0" dirty="0">
                <a:solidFill>
                  <a:schemeClr val="tx2"/>
                </a:solidFill>
                <a:latin typeface="Montserrat Light" charset="0"/>
                <a:ea typeface="Montserrat Light" charset="0"/>
                <a:cs typeface="Montserrat Light" charset="0"/>
              </a:rPr>
              <a:t>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AE990F-5B0B-724A-AA78-EED6BA0AAC5D}"/>
              </a:ext>
            </a:extLst>
          </p:cNvPr>
          <p:cNvSpPr>
            <a:spLocks/>
          </p:cNvSpPr>
          <p:nvPr userDrawn="1"/>
        </p:nvSpPr>
        <p:spPr bwMode="auto">
          <a:xfrm>
            <a:off x="21093469" y="12997823"/>
            <a:ext cx="11285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algn="r" defTabSz="4572000"/>
            <a:r>
              <a:rPr lang="lt-LT" sz="1400" b="1" i="0" spc="300" dirty="0">
                <a:solidFill>
                  <a:schemeClr val="tx2"/>
                </a:solidFill>
                <a:latin typeface="+mj-lt"/>
                <a:ea typeface="Montserrat Light" charset="0"/>
                <a:cs typeface="Montserrat Light" charset="0"/>
                <a:sym typeface="Bebas Neue" charset="0"/>
              </a:rPr>
              <a:t>PUSLAPIS</a:t>
            </a:r>
            <a:endParaRPr lang="en-US" sz="1400" b="1" i="0" spc="300" dirty="0">
              <a:solidFill>
                <a:schemeClr val="tx2"/>
              </a:solidFill>
              <a:latin typeface="+mj-lt"/>
              <a:ea typeface="Montserrat Light" charset="0"/>
              <a:cs typeface="Montserrat Light" charset="0"/>
              <a:sym typeface="Bebas Neue" charset="0"/>
            </a:endParaRPr>
          </a:p>
        </p:txBody>
      </p:sp>
      <p:pic>
        <p:nvPicPr>
          <p:cNvPr id="2" name="Paveikslėlis 1"/>
          <p:cNvPicPr>
            <a:picLocks noChangeAspect="1"/>
          </p:cNvPicPr>
          <p:nvPr userDrawn="1"/>
        </p:nvPicPr>
        <p:blipFill>
          <a:blip r:embed="rId34"/>
          <a:stretch>
            <a:fillRect/>
          </a:stretch>
        </p:blipFill>
        <p:spPr>
          <a:xfrm>
            <a:off x="11658501" y="12611605"/>
            <a:ext cx="1060647" cy="99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8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20" r:id="rId2"/>
    <p:sldLayoutId id="2147483921" r:id="rId3"/>
    <p:sldLayoutId id="2147483917" r:id="rId4"/>
    <p:sldLayoutId id="2147483918" r:id="rId5"/>
    <p:sldLayoutId id="2147483927" r:id="rId6"/>
    <p:sldLayoutId id="2147483919" r:id="rId7"/>
    <p:sldLayoutId id="2147483936" r:id="rId8"/>
    <p:sldLayoutId id="2147483916" r:id="rId9"/>
    <p:sldLayoutId id="2147483939" r:id="rId10"/>
    <p:sldLayoutId id="2147483938" r:id="rId11"/>
    <p:sldLayoutId id="2147483937" r:id="rId12"/>
    <p:sldLayoutId id="2147483876" r:id="rId13"/>
    <p:sldLayoutId id="2147483922" r:id="rId14"/>
    <p:sldLayoutId id="2147483923" r:id="rId15"/>
    <p:sldLayoutId id="2147483925" r:id="rId16"/>
    <p:sldLayoutId id="2147483926" r:id="rId17"/>
    <p:sldLayoutId id="2147483924" r:id="rId18"/>
    <p:sldLayoutId id="2147483878" r:id="rId19"/>
    <p:sldLayoutId id="2147483879" r:id="rId20"/>
    <p:sldLayoutId id="2147483929" r:id="rId21"/>
    <p:sldLayoutId id="2147483933" r:id="rId22"/>
    <p:sldLayoutId id="2147483914" r:id="rId23"/>
    <p:sldLayoutId id="2147483951" r:id="rId24"/>
    <p:sldLayoutId id="2147483947" r:id="rId25"/>
    <p:sldLayoutId id="2147483950" r:id="rId26"/>
    <p:sldLayoutId id="2147483948" r:id="rId27"/>
    <p:sldLayoutId id="2147483968" r:id="rId28"/>
    <p:sldLayoutId id="2147483984" r:id="rId29"/>
    <p:sldLayoutId id="2147483985" r:id="rId30"/>
    <p:sldLayoutId id="2147483986" r:id="rId31"/>
    <p:sldLayoutId id="2147483988" r:id="rId3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hf hdr="0" ftr="0" dt="0"/>
  <p:txStyles>
    <p:titleStyle>
      <a:lvl1pPr algn="l" defTabSz="1828434" rtl="0" eaLnBrk="1" latinLnBrk="0" hangingPunct="1">
        <a:lnSpc>
          <a:spcPct val="90000"/>
        </a:lnSpc>
        <a:spcBef>
          <a:spcPct val="0"/>
        </a:spcBef>
        <a:buNone/>
        <a:defRPr lang="en-US" sz="6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457109" indent="-457109" algn="l" defTabSz="1828434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lang="en-US" sz="4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137132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4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2285543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3199760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4113977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FF75AD4-1495-974A-89B6-673AA483EBC4}"/>
              </a:ext>
            </a:extLst>
          </p:cNvPr>
          <p:cNvCxnSpPr>
            <a:cxnSpLocks/>
          </p:cNvCxnSpPr>
          <p:nvPr userDrawn="1"/>
        </p:nvCxnSpPr>
        <p:spPr>
          <a:xfrm>
            <a:off x="1711325" y="12596813"/>
            <a:ext cx="953293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47FF307-CFC9-6841-B10A-600CCB7D2612}"/>
              </a:ext>
            </a:extLst>
          </p:cNvPr>
          <p:cNvCxnSpPr>
            <a:cxnSpLocks/>
          </p:cNvCxnSpPr>
          <p:nvPr userDrawn="1"/>
        </p:nvCxnSpPr>
        <p:spPr>
          <a:xfrm>
            <a:off x="13133388" y="12590463"/>
            <a:ext cx="9532937" cy="1587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8" name="TextBox 7"/>
          <p:cNvSpPr txBox="1">
            <a:spLocks noChangeArrowheads="1"/>
          </p:cNvSpPr>
          <p:nvPr userDrawn="1"/>
        </p:nvSpPr>
        <p:spPr bwMode="auto">
          <a:xfrm>
            <a:off x="22129750" y="12873038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88EA3337-EFFE-442B-BFE1-B04C3C296DDC}" type="slidenum">
              <a:rPr lang="id-ID" altLang="lt-LT" sz="1800" b="1">
                <a:solidFill>
                  <a:schemeClr val="tx2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lt-LT" sz="1800" b="1">
                <a:solidFill>
                  <a:schemeClr val="tx2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AE990F-5B0B-724A-AA78-EED6BA0AAC5D}"/>
              </a:ext>
            </a:extLst>
          </p:cNvPr>
          <p:cNvSpPr>
            <a:spLocks/>
          </p:cNvSpPr>
          <p:nvPr userDrawn="1"/>
        </p:nvSpPr>
        <p:spPr bwMode="auto">
          <a:xfrm>
            <a:off x="21093113" y="12998450"/>
            <a:ext cx="1128712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0" bIns="0" anchor="ctr">
            <a:spAutoFit/>
          </a:bodyPr>
          <a:lstStyle/>
          <a:p>
            <a:pPr algn="r" defTabSz="4572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lt-LT" sz="1400" b="1" spc="300" dirty="0">
                <a:solidFill>
                  <a:schemeClr val="tx2"/>
                </a:solidFill>
                <a:latin typeface="+mj-lt"/>
                <a:ea typeface="Montserrat Light" charset="0"/>
                <a:cs typeface="Montserrat Light" charset="0"/>
                <a:sym typeface="Bebas Neue" charset="0"/>
              </a:rPr>
              <a:t>PUSLAPIS</a:t>
            </a:r>
            <a:endParaRPr lang="en-US" sz="1400" b="1" spc="300" dirty="0">
              <a:solidFill>
                <a:schemeClr val="tx2"/>
              </a:solidFill>
              <a:latin typeface="+mj-lt"/>
              <a:ea typeface="Montserrat Light" charset="0"/>
              <a:cs typeface="Montserrat Light" charset="0"/>
              <a:sym typeface="Bebas Neue" charset="0"/>
            </a:endParaRPr>
          </a:p>
        </p:txBody>
      </p:sp>
      <p:pic>
        <p:nvPicPr>
          <p:cNvPr id="1030" name="Paveikslėlis 1"/>
          <p:cNvPicPr>
            <a:picLocks noChangeAspect="1" noChangeArrowheads="1"/>
          </p:cNvPicPr>
          <p:nvPr userDrawn="1"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2525" y="11787188"/>
            <a:ext cx="17399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229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  <p:sldLayoutId id="2147483991" r:id="rId2"/>
    <p:sldLayoutId id="2147483992" r:id="rId3"/>
    <p:sldLayoutId id="2147483993" r:id="rId4"/>
    <p:sldLayoutId id="2147483994" r:id="rId5"/>
    <p:sldLayoutId id="2147483995" r:id="rId6"/>
    <p:sldLayoutId id="2147483996" r:id="rId7"/>
    <p:sldLayoutId id="2147483997" r:id="rId8"/>
    <p:sldLayoutId id="2147483998" r:id="rId9"/>
    <p:sldLayoutId id="2147483999" r:id="rId10"/>
    <p:sldLayoutId id="2147484000" r:id="rId11"/>
    <p:sldLayoutId id="2147484001" r:id="rId12"/>
    <p:sldLayoutId id="2147484002" r:id="rId13"/>
    <p:sldLayoutId id="2147484003" r:id="rId14"/>
    <p:sldLayoutId id="2147484004" r:id="rId15"/>
    <p:sldLayoutId id="2147484005" r:id="rId16"/>
    <p:sldLayoutId id="2147484006" r:id="rId17"/>
    <p:sldLayoutId id="2147484007" r:id="rId18"/>
    <p:sldLayoutId id="2147484008" r:id="rId19"/>
    <p:sldLayoutId id="2147484009" r:id="rId20"/>
    <p:sldLayoutId id="2147484010" r:id="rId21"/>
    <p:sldLayoutId id="2147484011" r:id="rId22"/>
    <p:sldLayoutId id="2147484012" r:id="rId23"/>
    <p:sldLayoutId id="2147484013" r:id="rId24"/>
    <p:sldLayoutId id="2147484014" r:id="rId25"/>
    <p:sldLayoutId id="2147484015" r:id="rId26"/>
    <p:sldLayoutId id="2147484016" r:id="rId27"/>
    <p:sldLayoutId id="2147484017" r:id="rId28"/>
  </p:sldLayoutIdLst>
  <p:transition spd="slow" advClick="0"/>
  <p:hf hdr="0" ftr="0" dt="0"/>
  <p:txStyles>
    <p:titleStyle>
      <a:lvl1pPr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  <a:lvl2pPr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2pPr>
      <a:lvl3pPr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3pPr>
      <a:lvl4pPr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4pPr>
      <a:lvl5pPr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5pPr>
      <a:lvl6pPr marL="4572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6pPr>
      <a:lvl7pPr marL="9144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7pPr>
      <a:lvl8pPr marL="13716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8pPr>
      <a:lvl9pPr marL="1828800" algn="l" defTabSz="1827213" rtl="0" fontAlgn="base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Lato Light"/>
          <a:ea typeface="Lato Light"/>
          <a:cs typeface="Lato Light"/>
        </a:defRPr>
      </a:lvl9pPr>
    </p:titleStyle>
    <p:bodyStyle>
      <a:lvl1pPr marL="455613" indent="-455613" algn="l" defTabSz="1827213" rtl="0" fontAlgn="base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buChar char="•"/>
        <a:defRPr lang="en-US" sz="4800" kern="1200" dirty="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  <a:lvl2pPr marL="1370013" indent="-455613" algn="l" defTabSz="1827213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lang="en-US" sz="4000" kern="1200" dirty="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2pPr>
      <a:lvl3pPr marL="2284413" indent="-455613" algn="l" defTabSz="1827213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lang="en-US" sz="3600" kern="1200" dirty="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3pPr>
      <a:lvl4pPr marL="3198813" indent="-455613" algn="l" defTabSz="1827213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lang="en-US" sz="3200" kern="1200" dirty="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4pPr>
      <a:lvl5pPr marL="4113213" indent="-455613" algn="l" defTabSz="1827213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lang="en-US" sz="3200" kern="1200" dirty="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FB396F-BFD8-2E44-9DB8-4CE10E053B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15686"/>
            <a:ext cx="24377650" cy="137124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2E8F52-F44C-8D44-926B-A1E5F806623C}"/>
              </a:ext>
            </a:extLst>
          </p:cNvPr>
          <p:cNvSpPr/>
          <p:nvPr/>
        </p:nvSpPr>
        <p:spPr>
          <a:xfrm>
            <a:off x="4865582" y="5622325"/>
            <a:ext cx="14646485" cy="49246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734817" y="7198824"/>
            <a:ext cx="1355070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5400" b="1" noProof="0" dirty="0">
                <a:solidFill>
                  <a:schemeClr val="accent5"/>
                </a:solidFill>
                <a:latin typeface="+mj-lt"/>
              </a:rPr>
              <a:t>ES parama HOME srityse </a:t>
            </a:r>
          </a:p>
          <a:p>
            <a:pPr algn="ctr"/>
            <a:r>
              <a:rPr lang="lt-LT" sz="5400" b="1" noProof="0" dirty="0">
                <a:solidFill>
                  <a:schemeClr val="accent5"/>
                </a:solidFill>
                <a:latin typeface="+mj-lt"/>
              </a:rPr>
              <a:t>2028–2034 m. finansavimo laikotarpiu</a:t>
            </a:r>
            <a:br>
              <a:rPr lang="fi-FI" sz="5400" b="1" dirty="0">
                <a:solidFill>
                  <a:schemeClr val="tx1">
                    <a:lumMod val="50000"/>
                  </a:schemeClr>
                </a:solidFill>
                <a:latin typeface="+mj-lt"/>
                <a:ea typeface="Roboto Black" charset="0"/>
                <a:cs typeface="Roboto Black" charset="0"/>
              </a:rPr>
            </a:br>
            <a:endParaRPr lang="lt-LT" sz="5400" b="1" dirty="0">
              <a:solidFill>
                <a:schemeClr val="tx1">
                  <a:lumMod val="50000"/>
                </a:schemeClr>
              </a:solidFill>
              <a:latin typeface="+mj-lt"/>
              <a:ea typeface="Roboto Black" charset="0"/>
              <a:cs typeface="Roboto Black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22583" y="6322761"/>
            <a:ext cx="156117" cy="3523785"/>
          </a:xfrm>
          <a:prstGeom prst="rect">
            <a:avLst/>
          </a:prstGeom>
          <a:solidFill>
            <a:srgbClr val="C401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aveikslėlis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5828" y="596112"/>
            <a:ext cx="3385991" cy="312736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88072" y="11307057"/>
            <a:ext cx="960150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accent5"/>
                </a:solidFill>
                <a:latin typeface="+mj-lt"/>
              </a:rPr>
              <a:t>Lina </a:t>
            </a:r>
            <a:r>
              <a:rPr lang="lt-LT" dirty="0">
                <a:solidFill>
                  <a:schemeClr val="accent5"/>
                </a:solidFill>
                <a:latin typeface="+mj-lt"/>
              </a:rPr>
              <a:t>Šemetulskytė, LNAES</a:t>
            </a:r>
            <a:endParaRPr lang="en-US" dirty="0">
              <a:solidFill>
                <a:schemeClr val="accent5"/>
              </a:solidFill>
              <a:latin typeface="+mj-lt"/>
            </a:endParaRPr>
          </a:p>
          <a:p>
            <a:pPr algn="ctr"/>
            <a:r>
              <a:rPr lang="lt-LT" sz="3200" dirty="0">
                <a:solidFill>
                  <a:schemeClr val="accent5"/>
                </a:solidFill>
                <a:latin typeface="+mj-lt"/>
              </a:rPr>
              <a:t>202</a:t>
            </a:r>
            <a:r>
              <a:rPr lang="en-US" sz="3200" dirty="0">
                <a:solidFill>
                  <a:schemeClr val="accent5"/>
                </a:solidFill>
                <a:latin typeface="+mj-lt"/>
              </a:rPr>
              <a:t>6</a:t>
            </a:r>
            <a:r>
              <a:rPr lang="lt-LT" sz="3200" dirty="0">
                <a:solidFill>
                  <a:schemeClr val="accent5"/>
                </a:solidFill>
                <a:latin typeface="+mj-lt"/>
              </a:rPr>
              <a:t>-0</a:t>
            </a:r>
            <a:r>
              <a:rPr lang="en-US" sz="3200" dirty="0">
                <a:solidFill>
                  <a:schemeClr val="accent5"/>
                </a:solidFill>
                <a:latin typeface="+mj-lt"/>
              </a:rPr>
              <a:t>2</a:t>
            </a:r>
            <a:r>
              <a:rPr lang="lt-LT" sz="3200" dirty="0">
                <a:solidFill>
                  <a:schemeClr val="accent5"/>
                </a:solidFill>
                <a:latin typeface="+mj-lt"/>
              </a:rPr>
              <a:t>-</a:t>
            </a:r>
            <a:r>
              <a:rPr lang="en-US" sz="3200" dirty="0">
                <a:solidFill>
                  <a:schemeClr val="accent5"/>
                </a:solidFill>
                <a:latin typeface="+mj-lt"/>
              </a:rPr>
              <a:t>06</a:t>
            </a:r>
            <a:endParaRPr lang="lt-LT" sz="3200" dirty="0">
              <a:solidFill>
                <a:schemeClr val="accent5"/>
              </a:solidFill>
              <a:latin typeface="+mj-lt"/>
            </a:endParaRPr>
          </a:p>
        </p:txBody>
      </p:sp>
      <p:pic>
        <p:nvPicPr>
          <p:cNvPr id="42" name="Picture 41" descr="A black and white image of a knight on a horse with a sword&#10;&#10;AI-generated content may be incorrect.">
            <a:extLst>
              <a:ext uri="{FF2B5EF4-FFF2-40B4-BE49-F238E27FC236}">
                <a16:creationId xmlns:a16="http://schemas.microsoft.com/office/drawing/2014/main" id="{89F6713A-1F2C-E82A-E97F-A1D238E6D97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2752" y="427969"/>
            <a:ext cx="5782222" cy="346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0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EBCFE73-9367-8C7E-C88C-6D21AB9786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05212" y="2658499"/>
            <a:ext cx="21201645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lt-LT" b="1" noProof="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2028–2034 m. daugiametė finansinė programa: bendras derybų kontekstas ir HOME vieta jame.</a:t>
            </a:r>
          </a:p>
          <a:p>
            <a:pPr lvl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kumimoji="0" lang="lt-LT" b="0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lt-LT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ES paramos kryptys HOME srityse ir Lietuvos akcentai.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kumimoji="0" lang="lt-LT" b="0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lt-LT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2021–2027 m. ir 2028–2034 m. laikotarpių palyginimas HOME finansavimo srityje.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endParaRPr kumimoji="0" lang="lt-LT" b="0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lt-LT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Nacionalinis pasirengimas 2028–2034 m. laikotarpiui.</a:t>
            </a:r>
            <a:endParaRPr kumimoji="0" lang="lt-LT" b="0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22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C5A5B-0054-4D80-A222-BCB6BFA6C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323" y="645422"/>
            <a:ext cx="20721003" cy="2286000"/>
          </a:xfrm>
        </p:spPr>
        <p:txBody>
          <a:bodyPr/>
          <a:lstStyle/>
          <a:p>
            <a:pPr algn="ctr"/>
            <a: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  <a:t>ES paramos kryptys HOME srityse ir Lietuvos akcentai</a:t>
            </a:r>
            <a:endParaRPr lang="en-US" sz="5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BE4616D-A0C9-3964-DC07-158E6EB4F6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5700850"/>
              </p:ext>
            </p:extLst>
          </p:nvPr>
        </p:nvGraphicFramePr>
        <p:xfrm>
          <a:off x="1660849" y="1856224"/>
          <a:ext cx="20720050" cy="1175935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360025">
                  <a:extLst>
                    <a:ext uri="{9D8B030D-6E8A-4147-A177-3AD203B41FA5}">
                      <a16:colId xmlns:a16="http://schemas.microsoft.com/office/drawing/2014/main" val="354795550"/>
                    </a:ext>
                  </a:extLst>
                </a:gridCol>
                <a:gridCol w="10360025">
                  <a:extLst>
                    <a:ext uri="{9D8B030D-6E8A-4147-A177-3AD203B41FA5}">
                      <a16:colId xmlns:a16="http://schemas.microsoft.com/office/drawing/2014/main" val="1553435789"/>
                    </a:ext>
                  </a:extLst>
                </a:gridCol>
              </a:tblGrid>
              <a:tr h="125386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4000" b="1" noProof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 paramos kryptys HOME srityse</a:t>
                      </a:r>
                    </a:p>
                    <a:p>
                      <a:endParaRPr lang="lt-LT" sz="4000" noProof="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4000" noProof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Lietuvos akcentai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088600"/>
                  </a:ext>
                </a:extLst>
              </a:tr>
              <a:tr h="3003446">
                <a:tc>
                  <a:txBody>
                    <a:bodyPr/>
                    <a:lstStyle/>
                    <a:p>
                      <a:r>
                        <a:rPr lang="lt-LT" sz="4000" b="1" noProof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Išorės sienų valdymas ir vizų politika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Europos integruotas sienų valdymas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 išorės sienų apsauga ir Šengeno erdvės vientisumas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Bendra vizų politika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Specialioji tranzito schema (STS)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4000" noProof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Rytų pasienio specifika ir padidėję finansavimo poreikiai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lt-LT" sz="4000" noProof="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71500" marR="0" lvl="0" indent="-571500" algn="l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lt-LT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STS nepertraukiamas, stabilus ir pakankamas finansavimas</a:t>
                      </a:r>
                    </a:p>
                    <a:p>
                      <a:pPr marL="0" marR="0" lvl="0" indent="0" algn="l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lt-LT" sz="4000" noProof="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Hibridinės grėsmės ir migracijos </a:t>
                      </a:r>
                      <a:r>
                        <a:rPr lang="lt-LT" sz="4000" b="0" dirty="0" err="1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instrumentalizavimas</a:t>
                      </a:r>
                      <a:r>
                        <a:rPr lang="lt-LT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bei</a:t>
                      </a:r>
                      <a:r>
                        <a:rPr lang="en-US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0" dirty="0" err="1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migran</a:t>
                      </a:r>
                      <a:r>
                        <a:rPr lang="lt-LT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tų kaip ginklo panaudojimas („</a:t>
                      </a:r>
                      <a:r>
                        <a:rPr lang="lt-LT" sz="4000" b="0" i="1" dirty="0" err="1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weaponizavimas</a:t>
                      </a:r>
                      <a:r>
                        <a:rPr lang="lt-LT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“)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lt-LT" sz="4000" b="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Kritinės infrastruktūros atsparumas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endParaRPr lang="lt-LT" sz="4000" b="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4000" b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ETIAS pilnas finansavimas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endParaRPr lang="lt-LT" sz="4000" b="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lt-LT" sz="40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lt-LT" sz="4000" noProof="0" dirty="0">
                        <a:solidFill>
                          <a:schemeClr val="accent5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021707"/>
                  </a:ext>
                </a:extLst>
              </a:tr>
              <a:tr h="2536892">
                <a:tc>
                  <a:txBody>
                    <a:bodyPr/>
                    <a:lstStyle/>
                    <a:p>
                      <a:r>
                        <a:rPr lang="lt-LT" sz="4000" b="1" noProof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Migracija, prieglobstis ir grąžinimas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Bendra Europos prieglobsčio sistema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Veiksmingas grąžinimas ir readmisija, kova su neteisėta migracija 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Teisėta migracija ir integracija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Solidarumas ir atsakomybės pasidalijimas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 sz="4000" noProof="0" dirty="0">
                        <a:solidFill>
                          <a:schemeClr val="accent5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098556"/>
                  </a:ext>
                </a:extLst>
              </a:tr>
              <a:tr h="4169833">
                <a:tc>
                  <a:txBody>
                    <a:bodyPr/>
                    <a:lstStyle/>
                    <a:p>
                      <a:r>
                        <a:rPr lang="lt-LT" sz="4000" b="1" noProof="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Vidaus saugumas ir kova su nusikalstamumu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Kova su sunkiu ir organizuotu nusikalstamumu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Terorizmas, kibernetinės grėsmės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Teisėsaugos bendradarbiavimas ir keitimasis informacija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lt-LT" sz="3200" dirty="0">
                          <a:solidFill>
                            <a:schemeClr val="accent5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Kritinės infrastruktūros atsparumas ir krizių valdymas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 sz="4000" noProof="0" dirty="0">
                        <a:solidFill>
                          <a:schemeClr val="accent5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872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2712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EA7F2-66ED-63CC-F735-868CBF73F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324" y="592711"/>
            <a:ext cx="20721003" cy="2286000"/>
          </a:xfrm>
        </p:spPr>
        <p:txBody>
          <a:bodyPr/>
          <a:lstStyle/>
          <a:p>
            <a:pPr algn="ctr"/>
            <a: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  <a:t>2021–2027 m. ir 2028–2034 m. laikotarpių palyginimas</a:t>
            </a:r>
            <a:b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</a:br>
            <a: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  <a:t>HOME finansavimo srityje</a:t>
            </a:r>
            <a:endParaRPr lang="en-US" sz="5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82F61F-AAE6-ACE7-17C6-AAAC49481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26289E-FD6F-4D58-9CB1-54AA86B0A72C}" type="slidenum">
              <a:rPr lang="en-GB" altLang="lt-LT" smtClean="0"/>
              <a:pPr>
                <a:defRPr/>
              </a:pPr>
              <a:t>4</a:t>
            </a:fld>
            <a:endParaRPr lang="en-GB" altLang="lt-LT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783E1BA-BA58-BF86-AA30-EA01B1D8FE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4330" t="14983" r="6607" b="7491"/>
          <a:stretch>
            <a:fillRect/>
          </a:stretch>
        </p:blipFill>
        <p:spPr>
          <a:xfrm>
            <a:off x="3429000" y="3069410"/>
            <a:ext cx="18475036" cy="904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1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943C2-1F18-8521-BFC5-2BA5C0CF8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4649" y="528735"/>
            <a:ext cx="20721003" cy="2286000"/>
          </a:xfrm>
        </p:spPr>
        <p:txBody>
          <a:bodyPr/>
          <a:lstStyle/>
          <a:p>
            <a: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  <a:t>2021–2027 m. ir 2028–2034 m. laikotarpių palyginimas</a:t>
            </a:r>
            <a:b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</a:br>
            <a: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  <a:t>HOME finansavimo srityje</a:t>
            </a:r>
            <a:endParaRPr lang="en-US" sz="54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9B1AB07-7622-95B5-B0DF-D484EE8711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9460142"/>
              </p:ext>
            </p:extLst>
          </p:nvPr>
        </p:nvGraphicFramePr>
        <p:xfrm>
          <a:off x="429207" y="2478832"/>
          <a:ext cx="23251886" cy="91449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13546">
                  <a:extLst>
                    <a:ext uri="{9D8B030D-6E8A-4147-A177-3AD203B41FA5}">
                      <a16:colId xmlns:a16="http://schemas.microsoft.com/office/drawing/2014/main" val="366364390"/>
                    </a:ext>
                  </a:extLst>
                </a:gridCol>
                <a:gridCol w="2413546">
                  <a:extLst>
                    <a:ext uri="{9D8B030D-6E8A-4147-A177-3AD203B41FA5}">
                      <a16:colId xmlns:a16="http://schemas.microsoft.com/office/drawing/2014/main" val="1142798505"/>
                    </a:ext>
                  </a:extLst>
                </a:gridCol>
                <a:gridCol w="2855332">
                  <a:extLst>
                    <a:ext uri="{9D8B030D-6E8A-4147-A177-3AD203B41FA5}">
                      <a16:colId xmlns:a16="http://schemas.microsoft.com/office/drawing/2014/main" val="924258130"/>
                    </a:ext>
                  </a:extLst>
                </a:gridCol>
                <a:gridCol w="2850681">
                  <a:extLst>
                    <a:ext uri="{9D8B030D-6E8A-4147-A177-3AD203B41FA5}">
                      <a16:colId xmlns:a16="http://schemas.microsoft.com/office/drawing/2014/main" val="2930236823"/>
                    </a:ext>
                  </a:extLst>
                </a:gridCol>
                <a:gridCol w="2636763">
                  <a:extLst>
                    <a:ext uri="{9D8B030D-6E8A-4147-A177-3AD203B41FA5}">
                      <a16:colId xmlns:a16="http://schemas.microsoft.com/office/drawing/2014/main" val="4224436891"/>
                    </a:ext>
                  </a:extLst>
                </a:gridCol>
                <a:gridCol w="2850681">
                  <a:extLst>
                    <a:ext uri="{9D8B030D-6E8A-4147-A177-3AD203B41FA5}">
                      <a16:colId xmlns:a16="http://schemas.microsoft.com/office/drawing/2014/main" val="262990176"/>
                    </a:ext>
                  </a:extLst>
                </a:gridCol>
                <a:gridCol w="2413546">
                  <a:extLst>
                    <a:ext uri="{9D8B030D-6E8A-4147-A177-3AD203B41FA5}">
                      <a16:colId xmlns:a16="http://schemas.microsoft.com/office/drawing/2014/main" val="667674944"/>
                    </a:ext>
                  </a:extLst>
                </a:gridCol>
                <a:gridCol w="2413546">
                  <a:extLst>
                    <a:ext uri="{9D8B030D-6E8A-4147-A177-3AD203B41FA5}">
                      <a16:colId xmlns:a16="http://schemas.microsoft.com/office/drawing/2014/main" val="1669814931"/>
                    </a:ext>
                  </a:extLst>
                </a:gridCol>
                <a:gridCol w="2404245">
                  <a:extLst>
                    <a:ext uri="{9D8B030D-6E8A-4147-A177-3AD203B41FA5}">
                      <a16:colId xmlns:a16="http://schemas.microsoft.com/office/drawing/2014/main" val="2525487109"/>
                    </a:ext>
                  </a:extLst>
                </a:gridCol>
              </a:tblGrid>
              <a:tr h="18166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Allocations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ISF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2014-2020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BMVI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2021-2027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BMV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2028-2034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ISF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2021-2027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2028-2034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STS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2014-2020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STS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2021-2027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2028-2034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800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00825375"/>
                  </a:ext>
                </a:extLst>
              </a:tr>
              <a:tr h="7193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Initial allocations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24.704.873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46.786.629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337.500.000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</a:t>
                      </a:r>
                      <a:r>
                        <a:rPr lang="en-US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593</a:t>
                      </a: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.696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150.000.000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154.000.000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200.568.000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450.000.000</a:t>
                      </a:r>
                      <a:endParaRPr lang="en-US" sz="2800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3998300"/>
                  </a:ext>
                </a:extLst>
              </a:tr>
              <a:tr h="121161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Additional allocations 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(Specific actions) 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41.653.910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strike="noStrike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103.419.048,40</a:t>
                      </a:r>
                      <a:endParaRPr lang="en-US" sz="2800" strike="sngStrike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strike="noStrike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3.921.292,56</a:t>
                      </a:r>
                      <a:endParaRPr lang="en-US" sz="2800" strike="noStrike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12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12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24.000.000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2800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17073086"/>
                  </a:ext>
                </a:extLst>
              </a:tr>
              <a:tr h="139397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Additional allocations for BMVI (</a:t>
                      </a:r>
                      <a:r>
                        <a:rPr lang="en-IE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Pact on Asylum and Migration)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2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40.293.434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2800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46658496"/>
                  </a:ext>
                </a:extLst>
              </a:tr>
              <a:tr h="10471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 err="1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Eur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66.358.783</a:t>
                      </a:r>
                      <a:endParaRPr lang="en-US" sz="2800" kern="10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strike="noStrike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190.499.111,40</a:t>
                      </a:r>
                      <a:endParaRPr lang="en-US" sz="2800" strike="noStrike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337.500.000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strike="noStrike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33.514.988,56</a:t>
                      </a:r>
                      <a:r>
                        <a:rPr lang="lt-LT" sz="2800" strike="sngStrike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800" strike="sngStrike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lt-LT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150.000.000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b="1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800" b="1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154.000.000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800" kern="100" dirty="0">
                          <a:solidFill>
                            <a:schemeClr val="accent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224.568.000</a:t>
                      </a:r>
                      <a:endParaRPr lang="en-US" sz="2800" kern="100" dirty="0">
                        <a:solidFill>
                          <a:schemeClr val="accent5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4919" marR="64919" marT="8773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800" kern="1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450.000.000</a:t>
                      </a:r>
                      <a:endParaRPr lang="en-US" sz="2800" kern="1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1693709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56046D-2319-2F65-0FEF-BE396778D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26289E-FD6F-4D58-9CB1-54AA86B0A72C}" type="slidenum">
              <a:rPr lang="en-GB" altLang="lt-LT" smtClean="0"/>
              <a:pPr>
                <a:defRPr/>
              </a:pPr>
              <a:t>5</a:t>
            </a:fld>
            <a:endParaRPr lang="en-GB" altLang="lt-LT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5255CC-B8DA-8D73-B746-36FB548A0EDF}"/>
              </a:ext>
            </a:extLst>
          </p:cNvPr>
          <p:cNvSpPr txBox="1"/>
          <p:nvPr/>
        </p:nvSpPr>
        <p:spPr>
          <a:xfrm>
            <a:off x="606490" y="12173634"/>
            <a:ext cx="121857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buNone/>
            </a:pPr>
            <a:r>
              <a:rPr lang="lt-LT" sz="36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AMI – 262.500.000 </a:t>
            </a:r>
            <a:r>
              <a:rPr lang="lt-LT" sz="36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(1,2 mlrd.</a:t>
            </a:r>
            <a:r>
              <a:rPr lang="lt-LT" dirty="0">
                <a:solidFill>
                  <a:srgbClr val="00000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 Eur HOME LT</a:t>
            </a:r>
            <a:r>
              <a:rPr lang="lt-LT" sz="36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)</a:t>
            </a:r>
            <a:endParaRPr lang="en-US" sz="2400" dirty="0">
              <a:effectLst/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984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E052F-0B95-7EC4-D065-833C2E6E5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  <a:t>Tolimesni žingsniai:</a:t>
            </a:r>
            <a:b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</a:br>
            <a:r>
              <a:rPr lang="lt-LT" sz="5400" b="1" dirty="0">
                <a:solidFill>
                  <a:schemeClr val="accent5"/>
                </a:solidFill>
                <a:latin typeface="Arial" panose="020B0604020202020204" pitchFamily="34" charset="0"/>
              </a:rPr>
              <a:t>nacionalinis pasirengimas 2028–2034 m. laikotarpiui</a:t>
            </a:r>
            <a:endParaRPr lang="en-US" sz="5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9756E3-8E84-505C-0CE8-7306D3FF9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26289E-FD6F-4D58-9CB1-54AA86B0A72C}" type="slidenum">
              <a:rPr lang="en-GB" altLang="lt-LT" smtClean="0"/>
              <a:pPr>
                <a:defRPr/>
              </a:pPr>
              <a:t>6</a:t>
            </a:fld>
            <a:endParaRPr lang="en-GB" altLang="lt-LT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35BD9B81-99B2-E5B8-9655-D7BD508C8F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601616" y="4095632"/>
            <a:ext cx="17280294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lt-LT" sz="4400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Strateginis pasirengimas – jau dabar</a:t>
            </a:r>
            <a:r>
              <a:rPr kumimoji="0" lang="en-US" sz="4400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!</a:t>
            </a:r>
            <a:endParaRPr kumimoji="0" lang="lt-LT" sz="4400" b="1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lt-LT" sz="4400" b="1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lt-LT" sz="4400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HOME</a:t>
            </a:r>
            <a:r>
              <a:rPr lang="lt-LT" sz="4400" b="1" dirty="0">
                <a:solidFill>
                  <a:schemeClr val="accent5"/>
                </a:solidFill>
                <a:latin typeface="Arial" panose="020B0604020202020204" pitchFamily="34" charset="0"/>
              </a:rPr>
              <a:t> ir nacionalinių </a:t>
            </a:r>
            <a:r>
              <a:rPr kumimoji="0" lang="lt-LT" sz="4400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prioritetų sinergija bei partnerių įs</a:t>
            </a:r>
            <a:r>
              <a:rPr kumimoji="0" lang="lt-LT" sz="7200" b="1" i="0" u="none" strike="noStrike" cap="none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i</a:t>
            </a:r>
            <a:r>
              <a:rPr kumimoji="0" lang="lt-LT" sz="4400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traukimas į programavimo procesą.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lt-LT" sz="4400" b="1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lt-LT" sz="4400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Nepertraukiamas STS veikimas.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lt-LT" sz="4400" b="1" i="0" u="none" strike="noStrike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lt-LT" sz="4400" b="1" i="0" u="none" strike="noStrike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latin typeface="Arial" panose="020B0604020202020204" pitchFamily="34" charset="0"/>
              </a:rPr>
              <a:t>Lankstus NRPP skyrių tvirtinimas.</a:t>
            </a:r>
          </a:p>
        </p:txBody>
      </p:sp>
    </p:spTree>
    <p:extLst>
      <p:ext uri="{BB962C8B-B14F-4D97-AF65-F5344CB8AC3E}">
        <p14:creationId xmlns:p14="http://schemas.microsoft.com/office/powerpoint/2010/main" val="291478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24377650" cy="137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2E8F52-F44C-8D44-926B-A1E5F806623C}"/>
              </a:ext>
            </a:extLst>
          </p:cNvPr>
          <p:cNvSpPr/>
          <p:nvPr/>
        </p:nvSpPr>
        <p:spPr>
          <a:xfrm>
            <a:off x="4865687" y="7015163"/>
            <a:ext cx="14646275" cy="49244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61113" y="8524875"/>
            <a:ext cx="1008962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Lato"/>
                <a:ea typeface="Roboto Black" charset="0"/>
                <a:cs typeface="Roboto Black" charset="0"/>
              </a:rPr>
              <a:t>Ačiū už dėmesį ir bendradarbiavimą</a:t>
            </a: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Lato"/>
                <a:ea typeface="Roboto Black" charset="0"/>
                <a:cs typeface="Roboto Black" charset="0"/>
              </a:rPr>
              <a:t>!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788025" y="7783513"/>
            <a:ext cx="155575" cy="3524250"/>
          </a:xfrm>
          <a:prstGeom prst="rect">
            <a:avLst/>
          </a:prstGeom>
          <a:solidFill>
            <a:srgbClr val="C401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pic>
        <p:nvPicPr>
          <p:cNvPr id="52231" name="Paveikslėlis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75" y="503238"/>
            <a:ext cx="38989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Default Theme">
  <a:themeElements>
    <a:clrScheme name="CP Light 1">
      <a:dk1>
        <a:srgbClr val="999999"/>
      </a:dk1>
      <a:lt1>
        <a:srgbClr val="FFFFFF"/>
      </a:lt1>
      <a:dk2>
        <a:srgbClr val="494949"/>
      </a:dk2>
      <a:lt2>
        <a:srgbClr val="FFFFFF"/>
      </a:lt2>
      <a:accent1>
        <a:srgbClr val="00B7D5"/>
      </a:accent1>
      <a:accent2>
        <a:srgbClr val="03D1AF"/>
      </a:accent2>
      <a:accent3>
        <a:srgbClr val="E69E00"/>
      </a:accent3>
      <a:accent4>
        <a:srgbClr val="FF7043"/>
      </a:accent4>
      <a:accent5>
        <a:srgbClr val="2E2E35"/>
      </a:accent5>
      <a:accent6>
        <a:srgbClr val="999AA0"/>
      </a:accent6>
      <a:hlink>
        <a:srgbClr val="F33B48"/>
      </a:hlink>
      <a:folHlink>
        <a:srgbClr val="FFC000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efault Theme">
  <a:themeElements>
    <a:clrScheme name="CP Light 1">
      <a:dk1>
        <a:srgbClr val="999999"/>
      </a:dk1>
      <a:lt1>
        <a:srgbClr val="FFFFFF"/>
      </a:lt1>
      <a:dk2>
        <a:srgbClr val="494949"/>
      </a:dk2>
      <a:lt2>
        <a:srgbClr val="FFFFFF"/>
      </a:lt2>
      <a:accent1>
        <a:srgbClr val="00B7D5"/>
      </a:accent1>
      <a:accent2>
        <a:srgbClr val="03D1AF"/>
      </a:accent2>
      <a:accent3>
        <a:srgbClr val="E69E00"/>
      </a:accent3>
      <a:accent4>
        <a:srgbClr val="FF7043"/>
      </a:accent4>
      <a:accent5>
        <a:srgbClr val="2E2E35"/>
      </a:accent5>
      <a:accent6>
        <a:srgbClr val="999AA0"/>
      </a:accent6>
      <a:hlink>
        <a:srgbClr val="F33B48"/>
      </a:hlink>
      <a:folHlink>
        <a:srgbClr val="FFC000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115627</TotalTime>
  <Words>354</Words>
  <Application>Microsoft Office PowerPoint</Application>
  <PresentationFormat>Custom</PresentationFormat>
  <Paragraphs>114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8" baseType="lpstr">
      <vt:lpstr>Aptos</vt:lpstr>
      <vt:lpstr>Arial</vt:lpstr>
      <vt:lpstr>Calibri</vt:lpstr>
      <vt:lpstr>Calibri Light</vt:lpstr>
      <vt:lpstr>Lato</vt:lpstr>
      <vt:lpstr>Lato Light</vt:lpstr>
      <vt:lpstr>Montserrat Light</vt:lpstr>
      <vt:lpstr>Times New Roman</vt:lpstr>
      <vt:lpstr>Wingdings</vt:lpstr>
      <vt:lpstr>Default Theme</vt:lpstr>
      <vt:lpstr>1_Default Theme</vt:lpstr>
      <vt:lpstr>PowerPoint Presentation</vt:lpstr>
      <vt:lpstr>PowerPoint Presentation</vt:lpstr>
      <vt:lpstr>ES paramos kryptys HOME srityse ir Lietuvos akcentai</vt:lpstr>
      <vt:lpstr>2021–2027 m. ir 2028–2034 m. laikotarpių palyginimas HOME finansavimo srityje</vt:lpstr>
      <vt:lpstr>2021–2027 m. ir 2028–2034 m. laikotarpių palyginimas HOME finansavimo srityje</vt:lpstr>
      <vt:lpstr>Tolimesni žingsniai: nacionalinis pasirengimas 2028–2034 m. laikotarpiui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Premium Presentations</dc:title>
  <dc:subject/>
  <dc:creator>Giedrė Andriuškevičė</dc:creator>
  <cp:keywords/>
  <dc:description/>
  <cp:lastModifiedBy>Violeta Plotnikovienė</cp:lastModifiedBy>
  <cp:revision>7123</cp:revision>
  <cp:lastPrinted>2020-01-24T06:23:00Z</cp:lastPrinted>
  <dcterms:created xsi:type="dcterms:W3CDTF">2014-11-12T21:47:38Z</dcterms:created>
  <dcterms:modified xsi:type="dcterms:W3CDTF">2026-02-06T06:48:21Z</dcterms:modified>
  <cp:category/>
</cp:coreProperties>
</file>