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4.xml" ContentType="application/vnd.openxmlformats-officedocument.presentationml.notesSl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notesSlides/notesSlide9.xml" ContentType="application/vnd.openxmlformats-officedocument.presentationml.notesSlide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544" r:id="rId2"/>
    <p:sldId id="617" r:id="rId3"/>
    <p:sldId id="630" r:id="rId4"/>
    <p:sldId id="801" r:id="rId5"/>
    <p:sldId id="802" r:id="rId6"/>
    <p:sldId id="811" r:id="rId7"/>
    <p:sldId id="803" r:id="rId8"/>
    <p:sldId id="804" r:id="rId9"/>
    <p:sldId id="808" r:id="rId10"/>
    <p:sldId id="812" r:id="rId11"/>
    <p:sldId id="806" r:id="rId12"/>
    <p:sldId id="813" r:id="rId13"/>
    <p:sldId id="810" r:id="rId14"/>
  </p:sldIdLst>
  <p:sldSz cx="9144000" cy="5143500" type="screen16x9"/>
  <p:notesSz cx="6858000" cy="9144000"/>
  <p:embeddedFontLst>
    <p:embeddedFont>
      <p:font typeface="HP Simplified" panose="020B060402020402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žanginės skaidrės" id="{6AA4A592-09C2-4BDA-AEE8-680958EFE34D}">
          <p14:sldIdLst>
            <p14:sldId id="544"/>
            <p14:sldId id="617"/>
          </p14:sldIdLst>
        </p14:section>
        <p14:section name="Turinio, skiriamosios skaidrės" id="{E6AD65FF-08BB-48F5-B08E-1BD4FAF73C59}">
          <p14:sldIdLst>
            <p14:sldId id="630"/>
            <p14:sldId id="801"/>
            <p14:sldId id="802"/>
            <p14:sldId id="811"/>
            <p14:sldId id="803"/>
            <p14:sldId id="804"/>
            <p14:sldId id="808"/>
            <p14:sldId id="812"/>
            <p14:sldId id="806"/>
            <p14:sldId id="813"/>
            <p14:sldId id="81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1F28"/>
    <a:srgbClr val="2D3E50"/>
    <a:srgbClr val="081C2A"/>
    <a:srgbClr val="6464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2F67782-10D1-44AE-B8B6-FBA42641EB3A}" v="984" dt="2024-02-13T10:08:33.1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99" autoAdjust="0"/>
    <p:restoredTop sz="71859" autoAdjust="0"/>
  </p:normalViewPr>
  <p:slideViewPr>
    <p:cSldViewPr>
      <p:cViewPr varScale="1">
        <p:scale>
          <a:sx n="81" d="100"/>
          <a:sy n="81" d="100"/>
        </p:scale>
        <p:origin x="1522" y="6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33696"/>
    </p:cViewPr>
  </p:sorterViewPr>
  <p:notesViewPr>
    <p:cSldViewPr>
      <p:cViewPr varScale="1">
        <p:scale>
          <a:sx n="57" d="100"/>
          <a:sy n="57" d="100"/>
        </p:scale>
        <p:origin x="2808" y="4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</c:spPr>
            <c:extLst>
              <c:ext xmlns:c16="http://schemas.microsoft.com/office/drawing/2014/chart" uri="{C3380CC4-5D6E-409C-BE32-E72D297353CC}">
                <c16:uniqueId val="{00000001-405E-4A1B-A481-F61F4CD8F215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405E-4A1B-A481-F61F4CD8F215}"/>
              </c:ext>
            </c:extLst>
          </c:dPt>
          <c:cat>
            <c:strRef>
              <c:f>Sheet1!$A$2:$A$3</c:f>
              <c:strCache>
                <c:ptCount val="2"/>
                <c:pt idx="0">
                  <c:v>Revenue</c:v>
                </c:pt>
                <c:pt idx="1">
                  <c:v>Invisible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18</c:v>
                </c:pt>
                <c:pt idx="1">
                  <c:v>20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6="http://schemas.microsoft.com/office/drawing/2014/chart" uri="{C3380CC4-5D6E-409C-BE32-E72D297353CC}">
              <c16:uniqueId val="{00000004-405E-4A1B-A481-F61F4CD8F21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4"/>
      </c:doughnutChart>
      <c:spPr>
        <a:noFill/>
        <a:ln w="25400">
          <a:noFill/>
        </a:ln>
      </c:spPr>
    </c:plotArea>
    <c:plotVisOnly val="1"/>
    <c:dispBlanksAs val="zero"/>
    <c:showDLblsOverMax val="0"/>
  </c:chart>
  <c:spPr>
    <a:effectLst>
      <a:innerShdw blurRad="114300">
        <a:prstClr val="black"/>
      </a:innerShdw>
    </a:effectLst>
  </c:spPr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1-1FA3-4C0B-A468-5A880D679EBD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1FA3-4C0B-A468-5A880D679EBD}"/>
              </c:ext>
            </c:extLst>
          </c:dPt>
          <c:cat>
            <c:strRef>
              <c:f>Sheet1!$A$2:$A$3</c:f>
              <c:strCache>
                <c:ptCount val="2"/>
                <c:pt idx="0">
                  <c:v>Revenue</c:v>
                </c:pt>
                <c:pt idx="1">
                  <c:v>Invisible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56</c:v>
                </c:pt>
                <c:pt idx="1">
                  <c:v>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FA3-4C0B-A468-5A880D679E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4"/>
      </c:doughnutChart>
    </c:plotArea>
    <c:plotVisOnly val="1"/>
    <c:dispBlanksAs val="zero"/>
    <c:showDLblsOverMax val="0"/>
  </c:chart>
  <c:spPr>
    <a:effectLst>
      <a:innerShdw blurRad="114300">
        <a:prstClr val="black"/>
      </a:innerShdw>
    </a:effectLst>
  </c:spPr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3"/>
              </a:solidFill>
            </c:spPr>
            <c:extLst>
              <c:ext xmlns:c16="http://schemas.microsoft.com/office/drawing/2014/chart" uri="{C3380CC4-5D6E-409C-BE32-E72D297353CC}">
                <c16:uniqueId val="{00000001-2E68-4772-A20B-5BAF8A5D6D7A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2E68-4772-A20B-5BAF8A5D6D7A}"/>
              </c:ext>
            </c:extLst>
          </c:dPt>
          <c:cat>
            <c:strRef>
              <c:f>Sheet1!$A$2:$A$3</c:f>
              <c:strCache>
                <c:ptCount val="2"/>
                <c:pt idx="0">
                  <c:v>Revenue</c:v>
                </c:pt>
                <c:pt idx="1">
                  <c:v>Invisible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</c:v>
                </c:pt>
                <c:pt idx="1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E68-4772-A20B-5BAF8A5D6D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4"/>
      </c:doughnutChart>
    </c:plotArea>
    <c:plotVisOnly val="1"/>
    <c:dispBlanksAs val="zero"/>
    <c:showDLblsOverMax val="0"/>
  </c:chart>
  <c:spPr>
    <a:effectLst>
      <a:innerShdw blurRad="114300">
        <a:prstClr val="black"/>
      </a:innerShdw>
    </a:effectLst>
  </c:spPr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</c:spPr>
            <c:extLst>
              <c:ext xmlns:c16="http://schemas.microsoft.com/office/drawing/2014/chart" uri="{C3380CC4-5D6E-409C-BE32-E72D297353CC}">
                <c16:uniqueId val="{00000001-405E-4A1B-A481-F61F4CD8F215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405E-4A1B-A481-F61F4CD8F215}"/>
              </c:ext>
            </c:extLst>
          </c:dPt>
          <c:cat>
            <c:strRef>
              <c:f>Sheet1!$A$2:$A$3</c:f>
              <c:strCache>
                <c:ptCount val="2"/>
                <c:pt idx="0">
                  <c:v>Revenue</c:v>
                </c:pt>
                <c:pt idx="1">
                  <c:v>Invisible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63</c:v>
                </c:pt>
                <c:pt idx="1">
                  <c:v>37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6="http://schemas.microsoft.com/office/drawing/2014/chart" uri="{C3380CC4-5D6E-409C-BE32-E72D297353CC}">
              <c16:uniqueId val="{00000004-405E-4A1B-A481-F61F4CD8F21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4"/>
      </c:doughnutChart>
      <c:spPr>
        <a:noFill/>
        <a:ln w="25400">
          <a:noFill/>
        </a:ln>
      </c:spPr>
    </c:plotArea>
    <c:plotVisOnly val="1"/>
    <c:dispBlanksAs val="zero"/>
    <c:showDLblsOverMax val="0"/>
  </c:chart>
  <c:spPr>
    <a:effectLst>
      <a:innerShdw blurRad="114300">
        <a:prstClr val="black"/>
      </a:innerShdw>
    </a:effectLst>
  </c:spPr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1-1FA3-4C0B-A468-5A880D679EBD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1FA3-4C0B-A468-5A880D679EBD}"/>
              </c:ext>
            </c:extLst>
          </c:dPt>
          <c:cat>
            <c:strRef>
              <c:f>Sheet1!$A$2:$A$3</c:f>
              <c:strCache>
                <c:ptCount val="2"/>
                <c:pt idx="0">
                  <c:v>Revenue</c:v>
                </c:pt>
                <c:pt idx="1">
                  <c:v>Invisible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77</c:v>
                </c:pt>
                <c:pt idx="1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FA3-4C0B-A468-5A880D679E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4"/>
      </c:doughnutChart>
    </c:plotArea>
    <c:plotVisOnly val="1"/>
    <c:dispBlanksAs val="zero"/>
    <c:showDLblsOverMax val="0"/>
  </c:chart>
  <c:spPr>
    <a:effectLst>
      <a:innerShdw blurRad="114300">
        <a:prstClr val="black"/>
      </a:innerShdw>
    </a:effectLst>
  </c:spPr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3"/>
              </a:solidFill>
            </c:spPr>
            <c:extLst>
              <c:ext xmlns:c16="http://schemas.microsoft.com/office/drawing/2014/chart" uri="{C3380CC4-5D6E-409C-BE32-E72D297353CC}">
                <c16:uniqueId val="{00000001-2E68-4772-A20B-5BAF8A5D6D7A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2E68-4772-A20B-5BAF8A5D6D7A}"/>
              </c:ext>
            </c:extLst>
          </c:dPt>
          <c:cat>
            <c:strRef>
              <c:f>Sheet1!$A$2:$A$3</c:f>
              <c:strCache>
                <c:ptCount val="2"/>
                <c:pt idx="0">
                  <c:v>Revenue</c:v>
                </c:pt>
                <c:pt idx="1">
                  <c:v>Invisible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</c:v>
                </c:pt>
                <c:pt idx="1">
                  <c:v>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E68-4772-A20B-5BAF8A5D6D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4"/>
      </c:doughnutChart>
    </c:plotArea>
    <c:plotVisOnly val="1"/>
    <c:dispBlanksAs val="zero"/>
    <c:showDLblsOverMax val="0"/>
  </c:chart>
  <c:spPr>
    <a:effectLst>
      <a:innerShdw blurRad="114300">
        <a:prstClr val="black"/>
      </a:innerShdw>
    </a:effectLst>
  </c:spPr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</c:spPr>
            <c:extLst>
              <c:ext xmlns:c16="http://schemas.microsoft.com/office/drawing/2014/chart" uri="{C3380CC4-5D6E-409C-BE32-E72D297353CC}">
                <c16:uniqueId val="{00000001-405E-4A1B-A481-F61F4CD8F215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405E-4A1B-A481-F61F4CD8F215}"/>
              </c:ext>
            </c:extLst>
          </c:dPt>
          <c:cat>
            <c:strRef>
              <c:f>Sheet1!$A$2:$A$3</c:f>
              <c:strCache>
                <c:ptCount val="2"/>
                <c:pt idx="0">
                  <c:v>Revenue</c:v>
                </c:pt>
                <c:pt idx="1">
                  <c:v>Invisible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63</c:v>
                </c:pt>
                <c:pt idx="1">
                  <c:v>37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6="http://schemas.microsoft.com/office/drawing/2014/chart" uri="{C3380CC4-5D6E-409C-BE32-E72D297353CC}">
              <c16:uniqueId val="{00000004-405E-4A1B-A481-F61F4CD8F21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4"/>
      </c:doughnutChart>
      <c:spPr>
        <a:noFill/>
        <a:ln w="25400">
          <a:noFill/>
        </a:ln>
      </c:spPr>
    </c:plotArea>
    <c:plotVisOnly val="1"/>
    <c:dispBlanksAs val="zero"/>
    <c:showDLblsOverMax val="0"/>
  </c:chart>
  <c:spPr>
    <a:effectLst>
      <a:innerShdw blurRad="114300">
        <a:prstClr val="black"/>
      </a:innerShdw>
    </a:effectLst>
  </c:spPr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1-1FA3-4C0B-A468-5A880D679EBD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1FA3-4C0B-A468-5A880D679EBD}"/>
              </c:ext>
            </c:extLst>
          </c:dPt>
          <c:cat>
            <c:strRef>
              <c:f>Sheet1!$A$2:$A$3</c:f>
              <c:strCache>
                <c:ptCount val="2"/>
                <c:pt idx="0">
                  <c:v>Revenue</c:v>
                </c:pt>
                <c:pt idx="1">
                  <c:v>Invisible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92</c:v>
                </c:pt>
                <c:pt idx="1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FA3-4C0B-A468-5A880D679E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4"/>
      </c:doughnutChart>
    </c:plotArea>
    <c:plotVisOnly val="1"/>
    <c:dispBlanksAs val="zero"/>
    <c:showDLblsOverMax val="0"/>
  </c:chart>
  <c:spPr>
    <a:effectLst>
      <a:innerShdw blurRad="114300">
        <a:prstClr val="black"/>
      </a:innerShdw>
    </a:effectLst>
  </c:spPr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3"/>
              </a:solidFill>
            </c:spPr>
            <c:extLst>
              <c:ext xmlns:c16="http://schemas.microsoft.com/office/drawing/2014/chart" uri="{C3380CC4-5D6E-409C-BE32-E72D297353CC}">
                <c16:uniqueId val="{00000001-2E68-4772-A20B-5BAF8A5D6D7A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2E68-4772-A20B-5BAF8A5D6D7A}"/>
              </c:ext>
            </c:extLst>
          </c:dPt>
          <c:cat>
            <c:strRef>
              <c:f>Sheet1!$A$2:$A$3</c:f>
              <c:strCache>
                <c:ptCount val="2"/>
                <c:pt idx="0">
                  <c:v>Revenue</c:v>
                </c:pt>
                <c:pt idx="1">
                  <c:v>Invisible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50</c:v>
                </c:pt>
                <c:pt idx="1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E68-4772-A20B-5BAF8A5D6D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4"/>
      </c:doughnutChart>
    </c:plotArea>
    <c:plotVisOnly val="1"/>
    <c:dispBlanksAs val="zero"/>
    <c:showDLblsOverMax val="0"/>
  </c:chart>
  <c:spPr>
    <a:effectLst>
      <a:innerShdw blurRad="114300">
        <a:prstClr val="black"/>
      </a:innerShdw>
    </a:effectLst>
  </c:spPr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</c:spPr>
            <c:extLst>
              <c:ext xmlns:c16="http://schemas.microsoft.com/office/drawing/2014/chart" uri="{C3380CC4-5D6E-409C-BE32-E72D297353CC}">
                <c16:uniqueId val="{00000001-405E-4A1B-A481-F61F4CD8F215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405E-4A1B-A481-F61F4CD8F215}"/>
              </c:ext>
            </c:extLst>
          </c:dPt>
          <c:cat>
            <c:strRef>
              <c:f>Sheet1!$A$2:$A$3</c:f>
              <c:strCache>
                <c:ptCount val="2"/>
                <c:pt idx="0">
                  <c:v>Revenue</c:v>
                </c:pt>
                <c:pt idx="1">
                  <c:v>Invisible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67</c:v>
                </c:pt>
                <c:pt idx="1">
                  <c:v>33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6="http://schemas.microsoft.com/office/drawing/2014/chart" uri="{C3380CC4-5D6E-409C-BE32-E72D297353CC}">
              <c16:uniqueId val="{00000004-405E-4A1B-A481-F61F4CD8F21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4"/>
      </c:doughnutChart>
      <c:spPr>
        <a:noFill/>
        <a:ln w="25400">
          <a:noFill/>
        </a:ln>
      </c:spPr>
    </c:plotArea>
    <c:plotVisOnly val="1"/>
    <c:dispBlanksAs val="zero"/>
    <c:showDLblsOverMax val="0"/>
  </c:chart>
  <c:spPr>
    <a:effectLst>
      <a:innerShdw blurRad="114300">
        <a:prstClr val="black"/>
      </a:innerShdw>
    </a:effectLst>
  </c:spPr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1-1FA3-4C0B-A468-5A880D679EBD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1FA3-4C0B-A468-5A880D679EBD}"/>
              </c:ext>
            </c:extLst>
          </c:dPt>
          <c:cat>
            <c:strRef>
              <c:f>Sheet1!$A$2:$A$3</c:f>
              <c:strCache>
                <c:ptCount val="2"/>
                <c:pt idx="0">
                  <c:v>Revenue</c:v>
                </c:pt>
                <c:pt idx="1">
                  <c:v>Invisible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93</c:v>
                </c:pt>
                <c:pt idx="1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FA3-4C0B-A468-5A880D679E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4"/>
      </c:doughnutChart>
    </c:plotArea>
    <c:plotVisOnly val="1"/>
    <c:dispBlanksAs val="zero"/>
    <c:showDLblsOverMax val="0"/>
  </c:chart>
  <c:spPr>
    <a:effectLst>
      <a:innerShdw blurRad="114300">
        <a:prstClr val="black"/>
      </a:innerShdw>
    </a:effectLst>
  </c:spPr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3"/>
              </a:solidFill>
            </c:spPr>
            <c:extLst>
              <c:ext xmlns:c16="http://schemas.microsoft.com/office/drawing/2014/chart" uri="{C3380CC4-5D6E-409C-BE32-E72D297353CC}">
                <c16:uniqueId val="{00000001-2E68-4772-A20B-5BAF8A5D6D7A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2E68-4772-A20B-5BAF8A5D6D7A}"/>
              </c:ext>
            </c:extLst>
          </c:dPt>
          <c:cat>
            <c:strRef>
              <c:f>Sheet1!$A$2:$A$3</c:f>
              <c:strCache>
                <c:ptCount val="2"/>
                <c:pt idx="0">
                  <c:v>Revenue</c:v>
                </c:pt>
                <c:pt idx="1">
                  <c:v>Invisible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</c:v>
                </c:pt>
                <c:pt idx="1">
                  <c:v>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E68-4772-A20B-5BAF8A5D6D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4"/>
      </c:doughnutChart>
    </c:plotArea>
    <c:plotVisOnly val="1"/>
    <c:dispBlanksAs val="zero"/>
    <c:showDLblsOverMax val="0"/>
  </c:chart>
  <c:spPr>
    <a:effectLst>
      <a:innerShdw blurRad="114300">
        <a:prstClr val="black"/>
      </a:innerShdw>
    </a:effectLst>
  </c:spPr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D0CDCF-B072-4CC6-B2A3-B1C4F4AE3FFA}" type="datetimeFigureOut">
              <a:rPr lang="en-US" smtClean="0"/>
              <a:pPr/>
              <a:t>2/13/2024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8A0187-CA69-4ACB-9811-75164F281DE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8819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3E9E0-D922-418E-8BFA-E41C87CB1E68}" type="datetimeFigureOut">
              <a:rPr lang="en-US" smtClean="0"/>
              <a:pPr/>
              <a:t>2/13/2024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7D2F9E-D167-4ED3-83EC-AE46EA34BEC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77201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13542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0311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40417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A382DD-B7AA-3191-B01F-F5C263919D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53BB7B-094A-4CD9-EA9B-7CC7AB1E8C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7D3EA0-A4EC-8E95-9435-C917A90AF4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lt-LT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43368A-2BC6-758C-E05C-49BD18DE8E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9802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28558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84693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C46908-87AF-0876-8608-A168AF8FDE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901788-2E65-13F9-9CFF-27E5BBD895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8CE9DD2-C9D5-02F4-332D-6EE184E289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729643-1F58-04FF-034A-A15C36E59E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65045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9524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F09E8E-804E-047F-F4A9-28E1D97534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06A9CA-3ABB-581B-B42A-C0A9C1BB57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84ABFB-A829-5E06-FC3B-C4AC38E06E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lt-LT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107989-70D7-7738-E300-A7C2B623E6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0654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6836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6836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1"/>
            <a:ext cx="9144000" cy="3619499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19050">
            <a:noFill/>
          </a:ln>
        </p:spPr>
        <p:txBody>
          <a:bodyPr lIns="0" tIns="91440" rIns="0" bIns="914400" anchor="b"/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1951135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0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399449" y="1123950"/>
            <a:ext cx="8345102" cy="2041657"/>
          </a:xfrm>
          <a:custGeom>
            <a:avLst/>
            <a:gdLst>
              <a:gd name="connsiteX0" fmla="*/ 0 w 8345102"/>
              <a:gd name="connsiteY0" fmla="*/ 0 h 2041657"/>
              <a:gd name="connsiteX1" fmla="*/ 8345102 w 8345102"/>
              <a:gd name="connsiteY1" fmla="*/ 0 h 2041657"/>
              <a:gd name="connsiteX2" fmla="*/ 8345102 w 8345102"/>
              <a:gd name="connsiteY2" fmla="*/ 1773254 h 2041657"/>
              <a:gd name="connsiteX3" fmla="*/ 4360744 w 8345102"/>
              <a:gd name="connsiteY3" fmla="*/ 1773254 h 2041657"/>
              <a:gd name="connsiteX4" fmla="*/ 4172551 w 8345102"/>
              <a:gd name="connsiteY4" fmla="*/ 2041657 h 2041657"/>
              <a:gd name="connsiteX5" fmla="*/ 3984359 w 8345102"/>
              <a:gd name="connsiteY5" fmla="*/ 1773254 h 2041657"/>
              <a:gd name="connsiteX6" fmla="*/ 0 w 8345102"/>
              <a:gd name="connsiteY6" fmla="*/ 1773254 h 2041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345102" h="2041657">
                <a:moveTo>
                  <a:pt x="0" y="0"/>
                </a:moveTo>
                <a:lnTo>
                  <a:pt x="8345102" y="0"/>
                </a:lnTo>
                <a:lnTo>
                  <a:pt x="8345102" y="1773254"/>
                </a:lnTo>
                <a:lnTo>
                  <a:pt x="4360744" y="1773254"/>
                </a:lnTo>
                <a:lnTo>
                  <a:pt x="4172551" y="2041657"/>
                </a:lnTo>
                <a:lnTo>
                  <a:pt x="3984359" y="1773254"/>
                </a:lnTo>
                <a:lnTo>
                  <a:pt x="0" y="1773254"/>
                </a:lnTo>
                <a:close/>
              </a:path>
            </a:pathLst>
          </a:custGeom>
          <a:solidFill>
            <a:schemeClr val="tx2">
              <a:lumMod val="25000"/>
              <a:lumOff val="75000"/>
            </a:schemeClr>
          </a:solidFill>
          <a:ln w="19050">
            <a:noFill/>
          </a:ln>
        </p:spPr>
        <p:txBody>
          <a:bodyPr wrap="square" lIns="0" tIns="91440" rIns="0" bIns="54864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832607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2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1123950"/>
            <a:ext cx="9144000" cy="2362200"/>
          </a:xfrm>
          <a:custGeom>
            <a:avLst/>
            <a:gdLst>
              <a:gd name="connsiteX0" fmla="*/ 0 w 8345102"/>
              <a:gd name="connsiteY0" fmla="*/ 0 h 1752600"/>
              <a:gd name="connsiteX1" fmla="*/ 8345102 w 8345102"/>
              <a:gd name="connsiteY1" fmla="*/ 0 h 1752600"/>
              <a:gd name="connsiteX2" fmla="*/ 8345102 w 8345102"/>
              <a:gd name="connsiteY2" fmla="*/ 1752600 h 1752600"/>
              <a:gd name="connsiteX3" fmla="*/ 0 w 8345102"/>
              <a:gd name="connsiteY3" fmla="*/ 1752600 h 1752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45102" h="1752600">
                <a:moveTo>
                  <a:pt x="0" y="0"/>
                </a:moveTo>
                <a:lnTo>
                  <a:pt x="8345102" y="0"/>
                </a:lnTo>
                <a:lnTo>
                  <a:pt x="8345102" y="1752600"/>
                </a:lnTo>
                <a:lnTo>
                  <a:pt x="0" y="1752600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wrap="square" lIns="0" tIns="91440" rIns="0" bIns="54864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1664688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1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4279900" y="770021"/>
            <a:ext cx="44502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>
            <p:ph type="title" hasCustomPrompt="1"/>
          </p:nvPr>
        </p:nvSpPr>
        <p:spPr>
          <a:xfrm>
            <a:off x="4279900" y="337687"/>
            <a:ext cx="44502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6350"/>
            <a:ext cx="4167739" cy="5137150"/>
          </a:xfrm>
          <a:custGeom>
            <a:avLst/>
            <a:gdLst>
              <a:gd name="connsiteX0" fmla="*/ 0 w 4167739"/>
              <a:gd name="connsiteY0" fmla="*/ 0 h 5137150"/>
              <a:gd name="connsiteX1" fmla="*/ 4167739 w 4167739"/>
              <a:gd name="connsiteY1" fmla="*/ 0 h 5137150"/>
              <a:gd name="connsiteX2" fmla="*/ 4167739 w 4167739"/>
              <a:gd name="connsiteY2" fmla="*/ 5137150 h 5137150"/>
              <a:gd name="connsiteX3" fmla="*/ 0 w 4167739"/>
              <a:gd name="connsiteY3" fmla="*/ 5137150 h 5137150"/>
              <a:gd name="connsiteX4" fmla="*/ 0 w 4167739"/>
              <a:gd name="connsiteY4" fmla="*/ 0 h 5137150"/>
              <a:gd name="connsiteX0" fmla="*/ 0 w 4167739"/>
              <a:gd name="connsiteY0" fmla="*/ 0 h 5137150"/>
              <a:gd name="connsiteX1" fmla="*/ 4167739 w 4167739"/>
              <a:gd name="connsiteY1" fmla="*/ 0 h 5137150"/>
              <a:gd name="connsiteX2" fmla="*/ 3215239 w 4167739"/>
              <a:gd name="connsiteY2" fmla="*/ 5137150 h 5137150"/>
              <a:gd name="connsiteX3" fmla="*/ 0 w 4167739"/>
              <a:gd name="connsiteY3" fmla="*/ 5137150 h 5137150"/>
              <a:gd name="connsiteX4" fmla="*/ 0 w 4167739"/>
              <a:gd name="connsiteY4" fmla="*/ 0 h 5137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67739" h="5137150">
                <a:moveTo>
                  <a:pt x="0" y="0"/>
                </a:moveTo>
                <a:lnTo>
                  <a:pt x="4167739" y="0"/>
                </a:lnTo>
                <a:lnTo>
                  <a:pt x="3215239" y="5137150"/>
                </a:lnTo>
                <a:lnTo>
                  <a:pt x="0" y="513715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lIns="0" tIns="91440" rIns="0" bIns="1188720" anchor="b"/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3781517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6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4680283" y="1491916"/>
            <a:ext cx="1920240" cy="1213184"/>
          </a:xfrm>
          <a:prstGeom prst="flowChartDocumen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lIns="0" tIns="91440" rIns="0" bIns="0" anchor="b"/>
          <a:lstStyle>
            <a:lvl1pPr algn="ctr" rtl="0"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400249" y="1491916"/>
            <a:ext cx="1920240" cy="1213184"/>
          </a:xfrm>
          <a:prstGeom prst="flowChartDocumen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lIns="0" tIns="91440" rIns="0" bIns="0" anchor="b"/>
          <a:lstStyle>
            <a:lvl1pPr algn="ctr" rtl="0"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4" hasCustomPrompt="1"/>
          </p:nvPr>
        </p:nvSpPr>
        <p:spPr>
          <a:xfrm>
            <a:off x="2540266" y="1491916"/>
            <a:ext cx="1920240" cy="1213184"/>
          </a:xfrm>
          <a:prstGeom prst="flowChartDocumen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lIns="0" tIns="91440" rIns="0" bIns="0" anchor="b"/>
          <a:lstStyle>
            <a:lvl1pPr algn="ctr" rtl="0"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13" name="Picture Placeholder 7"/>
          <p:cNvSpPr>
            <a:spLocks noGrp="1"/>
          </p:cNvSpPr>
          <p:nvPr>
            <p:ph type="pic" sz="quarter" idx="15" hasCustomPrompt="1"/>
          </p:nvPr>
        </p:nvSpPr>
        <p:spPr>
          <a:xfrm>
            <a:off x="6820300" y="1491916"/>
            <a:ext cx="1920240" cy="1213184"/>
          </a:xfrm>
          <a:prstGeom prst="flowChartDocumen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lIns="0" tIns="91440" rIns="0" bIns="0" anchor="b"/>
          <a:lstStyle>
            <a:lvl1pPr algn="ctr" rtl="0"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6" hasCustomPrompt="1"/>
          </p:nvPr>
        </p:nvSpPr>
        <p:spPr>
          <a:xfrm>
            <a:off x="4680283" y="3308785"/>
            <a:ext cx="1920240" cy="1213184"/>
          </a:xfrm>
          <a:prstGeom prst="flowChartDocumen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lIns="0" tIns="91440" rIns="0" bIns="0" anchor="b"/>
          <a:lstStyle>
            <a:lvl1pPr algn="ctr" rtl="0"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14" name="Picture Placeholder 7"/>
          <p:cNvSpPr>
            <a:spLocks noGrp="1"/>
          </p:cNvSpPr>
          <p:nvPr>
            <p:ph type="pic" sz="quarter" idx="17" hasCustomPrompt="1"/>
          </p:nvPr>
        </p:nvSpPr>
        <p:spPr>
          <a:xfrm>
            <a:off x="400249" y="3308785"/>
            <a:ext cx="1920240" cy="1213184"/>
          </a:xfrm>
          <a:prstGeom prst="flowChartDocumen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lIns="0" tIns="91440" rIns="0" bIns="0" anchor="b"/>
          <a:lstStyle>
            <a:lvl1pPr algn="ctr" rtl="0"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16" name="Picture Placeholder 7"/>
          <p:cNvSpPr>
            <a:spLocks noGrp="1"/>
          </p:cNvSpPr>
          <p:nvPr>
            <p:ph type="pic" sz="quarter" idx="18" hasCustomPrompt="1"/>
          </p:nvPr>
        </p:nvSpPr>
        <p:spPr>
          <a:xfrm>
            <a:off x="2540266" y="3308785"/>
            <a:ext cx="1920240" cy="1213184"/>
          </a:xfrm>
          <a:prstGeom prst="flowChartDocumen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lIns="0" tIns="91440" rIns="0" bIns="0" anchor="b"/>
          <a:lstStyle>
            <a:lvl1pPr algn="ctr" rtl="0"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17" name="Picture Placeholder 7"/>
          <p:cNvSpPr>
            <a:spLocks noGrp="1"/>
          </p:cNvSpPr>
          <p:nvPr>
            <p:ph type="pic" sz="quarter" idx="19" hasCustomPrompt="1"/>
          </p:nvPr>
        </p:nvSpPr>
        <p:spPr>
          <a:xfrm>
            <a:off x="6820300" y="3308785"/>
            <a:ext cx="1920240" cy="1213184"/>
          </a:xfrm>
          <a:prstGeom prst="flowChartDocumen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lIns="0" tIns="91440" rIns="0" bIns="0" anchor="b"/>
          <a:lstStyle>
            <a:lvl1pPr algn="ctr" rtl="0"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18" name="Rectangle 17"/>
          <p:cNvSpPr/>
          <p:nvPr userDrawn="1"/>
        </p:nvSpPr>
        <p:spPr>
          <a:xfrm>
            <a:off x="400250" y="1145407"/>
            <a:ext cx="1920239" cy="34650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182880" rIns="182880" bIns="182880" rtlCol="0" anchor="ctr"/>
          <a:lstStyle/>
          <a:p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20" hasCustomPrompt="1"/>
          </p:nvPr>
        </p:nvSpPr>
        <p:spPr>
          <a:xfrm>
            <a:off x="533826" y="1172168"/>
            <a:ext cx="1653086" cy="292987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100" b="1" baseline="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20" name="Rectangle 19"/>
          <p:cNvSpPr/>
          <p:nvPr userDrawn="1"/>
        </p:nvSpPr>
        <p:spPr>
          <a:xfrm>
            <a:off x="2540267" y="1145407"/>
            <a:ext cx="1920239" cy="34650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182880" rIns="182880" bIns="182880" rtlCol="0" anchor="ctr"/>
          <a:lstStyle/>
          <a:p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21" hasCustomPrompt="1"/>
          </p:nvPr>
        </p:nvSpPr>
        <p:spPr>
          <a:xfrm>
            <a:off x="2673843" y="1172168"/>
            <a:ext cx="1653086" cy="292987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100" b="1" baseline="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22" name="Rectangle 21"/>
          <p:cNvSpPr/>
          <p:nvPr userDrawn="1"/>
        </p:nvSpPr>
        <p:spPr>
          <a:xfrm>
            <a:off x="4680283" y="1145407"/>
            <a:ext cx="1920239" cy="34650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182880" rIns="182880" bIns="182880" rtlCol="0" anchor="ctr"/>
          <a:lstStyle/>
          <a:p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22" hasCustomPrompt="1"/>
          </p:nvPr>
        </p:nvSpPr>
        <p:spPr>
          <a:xfrm>
            <a:off x="4813859" y="1172168"/>
            <a:ext cx="1653086" cy="292987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100" b="1" baseline="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24" name="Rectangle 23"/>
          <p:cNvSpPr/>
          <p:nvPr userDrawn="1"/>
        </p:nvSpPr>
        <p:spPr>
          <a:xfrm>
            <a:off x="6820301" y="1145407"/>
            <a:ext cx="1920239" cy="34650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182880" rIns="182880" bIns="182880" rtlCol="0" anchor="ctr"/>
          <a:lstStyle/>
          <a:p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25" name="Text Placeholder 3"/>
          <p:cNvSpPr>
            <a:spLocks noGrp="1"/>
          </p:cNvSpPr>
          <p:nvPr>
            <p:ph type="body" sz="half" idx="23" hasCustomPrompt="1"/>
          </p:nvPr>
        </p:nvSpPr>
        <p:spPr>
          <a:xfrm>
            <a:off x="6953877" y="1172168"/>
            <a:ext cx="1653086" cy="292987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100" b="1" baseline="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26" name="Rectangle 25"/>
          <p:cNvSpPr/>
          <p:nvPr userDrawn="1"/>
        </p:nvSpPr>
        <p:spPr>
          <a:xfrm>
            <a:off x="400250" y="2956962"/>
            <a:ext cx="1920239" cy="34650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182880" rIns="182880" bIns="182880" rtlCol="0" anchor="ctr"/>
          <a:lstStyle/>
          <a:p>
            <a:pPr rtl="0"/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4" hasCustomPrompt="1"/>
          </p:nvPr>
        </p:nvSpPr>
        <p:spPr>
          <a:xfrm>
            <a:off x="533826" y="2983723"/>
            <a:ext cx="1653086" cy="292987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 rtl="0">
              <a:buNone/>
              <a:defRPr sz="1100" b="1" baseline="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28" name="Rectangle 27"/>
          <p:cNvSpPr/>
          <p:nvPr userDrawn="1"/>
        </p:nvSpPr>
        <p:spPr>
          <a:xfrm>
            <a:off x="2540267" y="2956962"/>
            <a:ext cx="1920239" cy="34650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182880" rIns="182880" bIns="182880" rtlCol="0" anchor="ctr"/>
          <a:lstStyle/>
          <a:p>
            <a:pPr rtl="0"/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29" name="Text Placeholder 3"/>
          <p:cNvSpPr>
            <a:spLocks noGrp="1"/>
          </p:cNvSpPr>
          <p:nvPr>
            <p:ph type="body" sz="half" idx="25" hasCustomPrompt="1"/>
          </p:nvPr>
        </p:nvSpPr>
        <p:spPr>
          <a:xfrm>
            <a:off x="2673843" y="2983723"/>
            <a:ext cx="1653086" cy="292987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 rtl="0">
              <a:buNone/>
              <a:defRPr sz="1100" b="1" baseline="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30" name="Rectangle 29"/>
          <p:cNvSpPr/>
          <p:nvPr userDrawn="1"/>
        </p:nvSpPr>
        <p:spPr>
          <a:xfrm>
            <a:off x="4680283" y="2956962"/>
            <a:ext cx="1920239" cy="34650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182880" rIns="182880" bIns="182880" rtlCol="0" anchor="ctr"/>
          <a:lstStyle/>
          <a:p>
            <a:pPr rtl="0"/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31" name="Text Placeholder 3"/>
          <p:cNvSpPr>
            <a:spLocks noGrp="1"/>
          </p:cNvSpPr>
          <p:nvPr>
            <p:ph type="body" sz="half" idx="26" hasCustomPrompt="1"/>
          </p:nvPr>
        </p:nvSpPr>
        <p:spPr>
          <a:xfrm>
            <a:off x="4813859" y="2983723"/>
            <a:ext cx="1653086" cy="292987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 rtl="0">
              <a:buNone/>
              <a:defRPr sz="1100" b="1" baseline="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32" name="Rectangle 31"/>
          <p:cNvSpPr/>
          <p:nvPr userDrawn="1"/>
        </p:nvSpPr>
        <p:spPr>
          <a:xfrm>
            <a:off x="6820301" y="2956962"/>
            <a:ext cx="1920239" cy="34650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182880" rIns="182880" bIns="182880" rtlCol="0" anchor="ctr"/>
          <a:lstStyle/>
          <a:p>
            <a:pPr rtl="0"/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33" name="Text Placeholder 3"/>
          <p:cNvSpPr>
            <a:spLocks noGrp="1"/>
          </p:cNvSpPr>
          <p:nvPr>
            <p:ph type="body" sz="half" idx="27" hasCustomPrompt="1"/>
          </p:nvPr>
        </p:nvSpPr>
        <p:spPr>
          <a:xfrm>
            <a:off x="6953877" y="2983723"/>
            <a:ext cx="1653086" cy="292987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 rtl="0">
              <a:buNone/>
              <a:defRPr sz="1100" b="1" baseline="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692365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8" grpId="0" animBg="1"/>
      <p:bldP spid="13" grpId="0" animBg="1"/>
      <p:bldP spid="12" grpId="0" animBg="1"/>
      <p:bldP spid="14" grpId="0" animBg="1"/>
      <p:bldP spid="16" grpId="0" animBg="1"/>
      <p:bldP spid="17" grpId="0" animBg="1"/>
      <p:bldP spid="18" grpId="0" animBg="1"/>
      <p:bldP spid="19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animBg="1"/>
      <p:bldP spid="21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animBg="1"/>
      <p:bldP spid="23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 animBg="1"/>
      <p:bldP spid="25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animBg="1"/>
      <p:bldP spid="27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animBg="1"/>
      <p:bldP spid="29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animBg="1"/>
      <p:bldP spid="31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animBg="1"/>
      <p:bldP spid="33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lIns="0" tIns="91440" rIns="0" bIns="2194560" anchor="b"/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lIns="0" tIns="91440" rIns="0" bIns="2194560" anchor="b"/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3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6836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 rtl="0">
              <a:buNone/>
              <a:defRPr sz="1600" b="0" baseline="0">
                <a:solidFill>
                  <a:schemeClr val="bg1"/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4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6836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bg1"/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35430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8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0" y="1378484"/>
            <a:ext cx="4914900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>
            <p:ph type="title" hasCustomPrompt="1"/>
          </p:nvPr>
        </p:nvSpPr>
        <p:spPr>
          <a:xfrm>
            <a:off x="3810000" y="946150"/>
            <a:ext cx="4914900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</a:p>
        </p:txBody>
      </p:sp>
      <p:sp>
        <p:nvSpPr>
          <p:cNvPr id="2" name="Rectangle 1"/>
          <p:cNvSpPr/>
          <p:nvPr userDrawn="1"/>
        </p:nvSpPr>
        <p:spPr>
          <a:xfrm>
            <a:off x="0" y="0"/>
            <a:ext cx="21336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774700" y="1212850"/>
            <a:ext cx="2717800" cy="2717800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182880" anchor="b"/>
          <a:lstStyle>
            <a:lvl1pPr algn="ctr" rtl="0">
              <a:buNone/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3810000" y="1733550"/>
            <a:ext cx="4914900" cy="1066800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Font typeface="Arial" panose="020B0604020202020204" pitchFamily="34" charset="0"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14428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/>
      <p:bldP spid="11" grpId="0" animBg="1"/>
      <p:bldP spid="4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9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</a:p>
        </p:txBody>
      </p:sp>
      <p:sp>
        <p:nvSpPr>
          <p:cNvPr id="48" name="Oval 47"/>
          <p:cNvSpPr/>
          <p:nvPr userDrawn="1"/>
        </p:nvSpPr>
        <p:spPr>
          <a:xfrm>
            <a:off x="641158" y="1625800"/>
            <a:ext cx="1521994" cy="1521994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Picture Placeholder 7"/>
          <p:cNvSpPr>
            <a:spLocks noGrp="1"/>
          </p:cNvSpPr>
          <p:nvPr>
            <p:ph type="pic" sz="quarter" idx="19" hasCustomPrompt="1"/>
          </p:nvPr>
        </p:nvSpPr>
        <p:spPr>
          <a:xfrm>
            <a:off x="765868" y="1750510"/>
            <a:ext cx="1272574" cy="1272574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28" name="Text Placeholder 3"/>
          <p:cNvSpPr>
            <a:spLocks noGrp="1"/>
          </p:cNvSpPr>
          <p:nvPr>
            <p:ph type="body" sz="quarter" idx="16" hasCustomPrompt="1"/>
          </p:nvPr>
        </p:nvSpPr>
        <p:spPr>
          <a:xfrm>
            <a:off x="491123" y="3239772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 here</a:t>
            </a:r>
          </a:p>
        </p:txBody>
      </p:sp>
      <p:sp>
        <p:nvSpPr>
          <p:cNvPr id="29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491123" y="3520723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5" name="Oval 34"/>
          <p:cNvSpPr/>
          <p:nvPr userDrawn="1"/>
        </p:nvSpPr>
        <p:spPr>
          <a:xfrm>
            <a:off x="2787426" y="1625800"/>
            <a:ext cx="1521994" cy="1521994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Picture Placeholder 7"/>
          <p:cNvSpPr>
            <a:spLocks noGrp="1"/>
          </p:cNvSpPr>
          <p:nvPr>
            <p:ph type="pic" sz="quarter" idx="20" hasCustomPrompt="1"/>
          </p:nvPr>
        </p:nvSpPr>
        <p:spPr>
          <a:xfrm>
            <a:off x="2912136" y="1750510"/>
            <a:ext cx="1272574" cy="1272574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37" name="Text Placeholder 3"/>
          <p:cNvSpPr>
            <a:spLocks noGrp="1"/>
          </p:cNvSpPr>
          <p:nvPr>
            <p:ph type="body" sz="quarter" idx="21" hasCustomPrompt="1"/>
          </p:nvPr>
        </p:nvSpPr>
        <p:spPr>
          <a:xfrm>
            <a:off x="2637391" y="3239772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 here</a:t>
            </a:r>
          </a:p>
        </p:txBody>
      </p:sp>
      <p:sp>
        <p:nvSpPr>
          <p:cNvPr id="40" name="Text Placeholder 3"/>
          <p:cNvSpPr>
            <a:spLocks noGrp="1"/>
          </p:cNvSpPr>
          <p:nvPr>
            <p:ph type="body" sz="quarter" idx="22" hasCustomPrompt="1"/>
          </p:nvPr>
        </p:nvSpPr>
        <p:spPr>
          <a:xfrm>
            <a:off x="2637391" y="3520723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52" name="Oval 51"/>
          <p:cNvSpPr/>
          <p:nvPr userDrawn="1"/>
        </p:nvSpPr>
        <p:spPr>
          <a:xfrm>
            <a:off x="4894505" y="1625800"/>
            <a:ext cx="1521994" cy="1521994"/>
          </a:xfrm>
          <a:prstGeom prst="ellips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53" name="Picture Placeholder 7"/>
          <p:cNvSpPr>
            <a:spLocks noGrp="1"/>
          </p:cNvSpPr>
          <p:nvPr>
            <p:ph type="pic" sz="quarter" idx="23" hasCustomPrompt="1"/>
          </p:nvPr>
        </p:nvSpPr>
        <p:spPr>
          <a:xfrm>
            <a:off x="5019215" y="1750510"/>
            <a:ext cx="1272574" cy="1272574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54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4744470" y="3239772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 here</a:t>
            </a:r>
          </a:p>
        </p:txBody>
      </p:sp>
      <p:sp>
        <p:nvSpPr>
          <p:cNvPr id="55" name="Text Placeholder 3"/>
          <p:cNvSpPr>
            <a:spLocks noGrp="1"/>
          </p:cNvSpPr>
          <p:nvPr>
            <p:ph type="body" sz="quarter" idx="25" hasCustomPrompt="1"/>
          </p:nvPr>
        </p:nvSpPr>
        <p:spPr>
          <a:xfrm>
            <a:off x="4744470" y="3520723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1" name="Oval 60"/>
          <p:cNvSpPr/>
          <p:nvPr userDrawn="1"/>
        </p:nvSpPr>
        <p:spPr>
          <a:xfrm>
            <a:off x="6996229" y="1625800"/>
            <a:ext cx="1521994" cy="1521994"/>
          </a:xfrm>
          <a:prstGeom prst="ellipse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62" name="Picture Placeholder 7"/>
          <p:cNvSpPr>
            <a:spLocks noGrp="1"/>
          </p:cNvSpPr>
          <p:nvPr>
            <p:ph type="pic" sz="quarter" idx="26" hasCustomPrompt="1"/>
          </p:nvPr>
        </p:nvSpPr>
        <p:spPr>
          <a:xfrm>
            <a:off x="7120939" y="1750510"/>
            <a:ext cx="1272574" cy="1272574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63" name="Text Placeholder 3"/>
          <p:cNvSpPr>
            <a:spLocks noGrp="1"/>
          </p:cNvSpPr>
          <p:nvPr>
            <p:ph type="body" sz="quarter" idx="27" hasCustomPrompt="1"/>
          </p:nvPr>
        </p:nvSpPr>
        <p:spPr>
          <a:xfrm>
            <a:off x="6846194" y="3239772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 here</a:t>
            </a:r>
          </a:p>
        </p:txBody>
      </p:sp>
      <p:sp>
        <p:nvSpPr>
          <p:cNvPr id="64" name="Text Placeholder 3"/>
          <p:cNvSpPr>
            <a:spLocks noGrp="1"/>
          </p:cNvSpPr>
          <p:nvPr>
            <p:ph type="body" sz="quarter" idx="28" hasCustomPrompt="1"/>
          </p:nvPr>
        </p:nvSpPr>
        <p:spPr>
          <a:xfrm>
            <a:off x="6846194" y="3520723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130799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2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animBg="1"/>
      <p:bldP spid="36" grpId="0" animBg="1"/>
      <p:bldP spid="3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animBg="1"/>
      <p:bldP spid="53" grpId="0" animBg="1"/>
      <p:bldP spid="5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animBg="1"/>
      <p:bldP spid="62" grpId="0" animBg="1"/>
      <p:bldP spid="6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0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</a:p>
        </p:txBody>
      </p:sp>
      <p:sp>
        <p:nvSpPr>
          <p:cNvPr id="48" name="Diamond 47"/>
          <p:cNvSpPr/>
          <p:nvPr userDrawn="1"/>
        </p:nvSpPr>
        <p:spPr>
          <a:xfrm>
            <a:off x="390525" y="1625800"/>
            <a:ext cx="1521994" cy="1521994"/>
          </a:xfrm>
          <a:prstGeom prst="diamond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Picture Placeholder 7"/>
          <p:cNvSpPr>
            <a:spLocks noGrp="1"/>
          </p:cNvSpPr>
          <p:nvPr>
            <p:ph type="pic" sz="quarter" idx="19" hasCustomPrompt="1"/>
          </p:nvPr>
        </p:nvSpPr>
        <p:spPr>
          <a:xfrm>
            <a:off x="515235" y="1750510"/>
            <a:ext cx="1272574" cy="1272574"/>
          </a:xfrm>
          <a:prstGeom prst="diamond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28" name="Text Placeholder 3"/>
          <p:cNvSpPr>
            <a:spLocks noGrp="1"/>
          </p:cNvSpPr>
          <p:nvPr>
            <p:ph type="body" sz="quarter" idx="16" hasCustomPrompt="1"/>
          </p:nvPr>
        </p:nvSpPr>
        <p:spPr>
          <a:xfrm>
            <a:off x="444324" y="3239772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29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444324" y="3520723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5" name="Diamond 34"/>
          <p:cNvSpPr/>
          <p:nvPr userDrawn="1"/>
        </p:nvSpPr>
        <p:spPr>
          <a:xfrm>
            <a:off x="2143125" y="1625800"/>
            <a:ext cx="1521994" cy="1521994"/>
          </a:xfrm>
          <a:prstGeom prst="diamond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Picture Placeholder 7"/>
          <p:cNvSpPr>
            <a:spLocks noGrp="1"/>
          </p:cNvSpPr>
          <p:nvPr>
            <p:ph type="pic" sz="quarter" idx="20" hasCustomPrompt="1"/>
          </p:nvPr>
        </p:nvSpPr>
        <p:spPr>
          <a:xfrm>
            <a:off x="2267835" y="1750510"/>
            <a:ext cx="1272574" cy="1272574"/>
          </a:xfrm>
          <a:prstGeom prst="diamond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37" name="Text Placeholder 3"/>
          <p:cNvSpPr>
            <a:spLocks noGrp="1"/>
          </p:cNvSpPr>
          <p:nvPr>
            <p:ph type="body" sz="quarter" idx="21" hasCustomPrompt="1"/>
          </p:nvPr>
        </p:nvSpPr>
        <p:spPr>
          <a:xfrm>
            <a:off x="2196924" y="3239772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40" name="Text Placeholder 3"/>
          <p:cNvSpPr>
            <a:spLocks noGrp="1"/>
          </p:cNvSpPr>
          <p:nvPr>
            <p:ph type="body" sz="quarter" idx="22" hasCustomPrompt="1"/>
          </p:nvPr>
        </p:nvSpPr>
        <p:spPr>
          <a:xfrm>
            <a:off x="2196924" y="3520723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52" name="Diamond 51"/>
          <p:cNvSpPr/>
          <p:nvPr userDrawn="1"/>
        </p:nvSpPr>
        <p:spPr>
          <a:xfrm>
            <a:off x="3867150" y="1625800"/>
            <a:ext cx="1521994" cy="1521994"/>
          </a:xfrm>
          <a:prstGeom prst="diamond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53" name="Picture Placeholder 7"/>
          <p:cNvSpPr>
            <a:spLocks noGrp="1"/>
          </p:cNvSpPr>
          <p:nvPr>
            <p:ph type="pic" sz="quarter" idx="23" hasCustomPrompt="1"/>
          </p:nvPr>
        </p:nvSpPr>
        <p:spPr>
          <a:xfrm>
            <a:off x="3991860" y="1750510"/>
            <a:ext cx="1272574" cy="1272574"/>
          </a:xfrm>
          <a:prstGeom prst="diamond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54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3920949" y="3239772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55" name="Text Placeholder 3"/>
          <p:cNvSpPr>
            <a:spLocks noGrp="1"/>
          </p:cNvSpPr>
          <p:nvPr>
            <p:ph type="body" sz="quarter" idx="25" hasCustomPrompt="1"/>
          </p:nvPr>
        </p:nvSpPr>
        <p:spPr>
          <a:xfrm>
            <a:off x="3920949" y="3520723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1" name="Diamond 60"/>
          <p:cNvSpPr/>
          <p:nvPr userDrawn="1"/>
        </p:nvSpPr>
        <p:spPr>
          <a:xfrm>
            <a:off x="5562600" y="1625800"/>
            <a:ext cx="1521994" cy="1521994"/>
          </a:xfrm>
          <a:prstGeom prst="diamond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62" name="Picture Placeholder 7"/>
          <p:cNvSpPr>
            <a:spLocks noGrp="1"/>
          </p:cNvSpPr>
          <p:nvPr>
            <p:ph type="pic" sz="quarter" idx="26" hasCustomPrompt="1"/>
          </p:nvPr>
        </p:nvSpPr>
        <p:spPr>
          <a:xfrm>
            <a:off x="5687310" y="1750510"/>
            <a:ext cx="1272574" cy="1272574"/>
          </a:xfrm>
          <a:prstGeom prst="diamond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63" name="Text Placeholder 3"/>
          <p:cNvSpPr>
            <a:spLocks noGrp="1"/>
          </p:cNvSpPr>
          <p:nvPr>
            <p:ph type="body" sz="quarter" idx="27" hasCustomPrompt="1"/>
          </p:nvPr>
        </p:nvSpPr>
        <p:spPr>
          <a:xfrm>
            <a:off x="5616399" y="3239772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64" name="Text Placeholder 3"/>
          <p:cNvSpPr>
            <a:spLocks noGrp="1"/>
          </p:cNvSpPr>
          <p:nvPr>
            <p:ph type="body" sz="quarter" idx="28" hasCustomPrompt="1"/>
          </p:nvPr>
        </p:nvSpPr>
        <p:spPr>
          <a:xfrm>
            <a:off x="5616399" y="3520723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46" name="Diamond 45"/>
          <p:cNvSpPr/>
          <p:nvPr userDrawn="1"/>
        </p:nvSpPr>
        <p:spPr>
          <a:xfrm>
            <a:off x="7238115" y="1625800"/>
            <a:ext cx="1521994" cy="1521994"/>
          </a:xfrm>
          <a:prstGeom prst="diamond">
            <a:avLst/>
          </a:prstGeom>
          <a:noFill/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47" name="Picture Placeholder 7"/>
          <p:cNvSpPr>
            <a:spLocks noGrp="1"/>
          </p:cNvSpPr>
          <p:nvPr>
            <p:ph type="pic" sz="quarter" idx="29" hasCustomPrompt="1"/>
          </p:nvPr>
        </p:nvSpPr>
        <p:spPr>
          <a:xfrm>
            <a:off x="7362825" y="1750510"/>
            <a:ext cx="1272574" cy="1272574"/>
          </a:xfrm>
          <a:prstGeom prst="diamond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50" name="Text Placeholder 3"/>
          <p:cNvSpPr>
            <a:spLocks noGrp="1"/>
          </p:cNvSpPr>
          <p:nvPr>
            <p:ph type="body" sz="quarter" idx="30" hasCustomPrompt="1"/>
          </p:nvPr>
        </p:nvSpPr>
        <p:spPr>
          <a:xfrm>
            <a:off x="7291914" y="3239772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51" name="Text Placeholder 3"/>
          <p:cNvSpPr>
            <a:spLocks noGrp="1"/>
          </p:cNvSpPr>
          <p:nvPr>
            <p:ph type="body" sz="quarter" idx="31" hasCustomPrompt="1"/>
          </p:nvPr>
        </p:nvSpPr>
        <p:spPr>
          <a:xfrm>
            <a:off x="7291914" y="3520723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538641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8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950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2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animBg="1"/>
      <p:bldP spid="36" grpId="0" animBg="1"/>
      <p:bldP spid="3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animBg="1"/>
      <p:bldP spid="53" grpId="0" animBg="1"/>
      <p:bldP spid="5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animBg="1"/>
      <p:bldP spid="62" grpId="0" animBg="1"/>
      <p:bldP spid="6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animBg="1"/>
      <p:bldP spid="47" grpId="0" animBg="1"/>
      <p:bldP spid="5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7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 userDrawn="1"/>
        </p:nvSpPr>
        <p:spPr>
          <a:xfrm rot="16200000">
            <a:off x="1727078" y="56591"/>
            <a:ext cx="1592782" cy="3792262"/>
          </a:xfrm>
          <a:prstGeom prst="roundRect">
            <a:avLst>
              <a:gd name="adj" fmla="val 5960"/>
            </a:avLst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 userDrawn="1"/>
        </p:nvSpPr>
        <p:spPr>
          <a:xfrm>
            <a:off x="837797" y="1314346"/>
            <a:ext cx="1276750" cy="1276750"/>
          </a:xfrm>
          <a:prstGeom prst="ellipse">
            <a:avLst/>
          </a:prstGeom>
          <a:noFill/>
          <a:ln w="19050"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 rtl="0"/>
            <a:endParaRPr lang="en-US" sz="1400"/>
          </a:p>
        </p:txBody>
      </p:sp>
      <p:sp>
        <p:nvSpPr>
          <p:cNvPr id="10" name="Text Placeholder 3"/>
          <p:cNvSpPr>
            <a:spLocks noGrp="1"/>
          </p:cNvSpPr>
          <p:nvPr userDrawn="1"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 userDrawn="1"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</a:p>
        </p:txBody>
      </p:sp>
      <p:sp>
        <p:nvSpPr>
          <p:cNvPr id="37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911983" y="1388532"/>
            <a:ext cx="1128378" cy="1128378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91440" anchor="b"/>
          <a:lstStyle>
            <a:lvl1pPr algn="ctr" rtl="0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40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2285587" y="1396080"/>
            <a:ext cx="1822064" cy="227729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 here</a:t>
            </a:r>
          </a:p>
        </p:txBody>
      </p:sp>
      <p:sp>
        <p:nvSpPr>
          <p:cNvPr id="43" name="Text Placeholder 3"/>
          <p:cNvSpPr>
            <a:spLocks noGrp="1"/>
          </p:cNvSpPr>
          <p:nvPr>
            <p:ph type="body" sz="quarter" idx="18" hasCustomPrompt="1"/>
          </p:nvPr>
        </p:nvSpPr>
        <p:spPr>
          <a:xfrm>
            <a:off x="2285587" y="1618759"/>
            <a:ext cx="1822064" cy="18973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44" name="Text Placeholder 3"/>
          <p:cNvSpPr>
            <a:spLocks noGrp="1"/>
          </p:cNvSpPr>
          <p:nvPr>
            <p:ph type="body" sz="half" idx="19" hasCustomPrompt="1"/>
          </p:nvPr>
        </p:nvSpPr>
        <p:spPr>
          <a:xfrm>
            <a:off x="2270762" y="1824714"/>
            <a:ext cx="1844038" cy="580607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l">
              <a:buNone/>
              <a:defRPr sz="1100" b="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ctr"/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Add your Description here</a:t>
            </a: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7" name="Rounded Rectangle 46"/>
          <p:cNvSpPr/>
          <p:nvPr userDrawn="1"/>
        </p:nvSpPr>
        <p:spPr>
          <a:xfrm rot="5400000" flipH="1">
            <a:off x="5824140" y="56591"/>
            <a:ext cx="1592782" cy="3792262"/>
          </a:xfrm>
          <a:prstGeom prst="roundRect">
            <a:avLst>
              <a:gd name="adj" fmla="val 5960"/>
            </a:avLst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 userDrawn="1"/>
        </p:nvSpPr>
        <p:spPr>
          <a:xfrm>
            <a:off x="7019525" y="1314346"/>
            <a:ext cx="1276750" cy="1276750"/>
          </a:xfrm>
          <a:prstGeom prst="ellipse">
            <a:avLst/>
          </a:prstGeom>
          <a:noFill/>
          <a:ln w="19050">
            <a:solidFill>
              <a:schemeClr val="accent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 rtl="0"/>
            <a:endParaRPr lang="en-US" sz="1400"/>
          </a:p>
        </p:txBody>
      </p:sp>
      <p:sp>
        <p:nvSpPr>
          <p:cNvPr id="72" name="Picture Placeholder 7"/>
          <p:cNvSpPr>
            <a:spLocks noGrp="1"/>
          </p:cNvSpPr>
          <p:nvPr>
            <p:ph type="pic" sz="quarter" idx="15" hasCustomPrompt="1"/>
          </p:nvPr>
        </p:nvSpPr>
        <p:spPr>
          <a:xfrm>
            <a:off x="7093711" y="1388532"/>
            <a:ext cx="1128378" cy="1128378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91440" anchor="b"/>
          <a:lstStyle>
            <a:lvl1pPr algn="ctr" rtl="0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74" name="Text Placeholder 3"/>
          <p:cNvSpPr>
            <a:spLocks noGrp="1"/>
          </p:cNvSpPr>
          <p:nvPr>
            <p:ph type="body" sz="quarter" idx="20" hasCustomPrompt="1"/>
          </p:nvPr>
        </p:nvSpPr>
        <p:spPr>
          <a:xfrm>
            <a:off x="5024975" y="1396080"/>
            <a:ext cx="1822064" cy="227729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r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 here</a:t>
            </a:r>
          </a:p>
        </p:txBody>
      </p:sp>
      <p:sp>
        <p:nvSpPr>
          <p:cNvPr id="75" name="Text Placeholder 3"/>
          <p:cNvSpPr>
            <a:spLocks noGrp="1"/>
          </p:cNvSpPr>
          <p:nvPr>
            <p:ph type="body" sz="quarter" idx="21" hasCustomPrompt="1"/>
          </p:nvPr>
        </p:nvSpPr>
        <p:spPr>
          <a:xfrm>
            <a:off x="5024975" y="1618759"/>
            <a:ext cx="1822064" cy="18973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r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6" name="Text Placeholder 3"/>
          <p:cNvSpPr>
            <a:spLocks noGrp="1"/>
          </p:cNvSpPr>
          <p:nvPr>
            <p:ph type="body" sz="half" idx="22" hasCustomPrompt="1"/>
          </p:nvPr>
        </p:nvSpPr>
        <p:spPr>
          <a:xfrm>
            <a:off x="5010150" y="1824714"/>
            <a:ext cx="1844038" cy="580607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r">
              <a:buNone/>
              <a:defRPr sz="1100" b="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ctr"/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Add your Description here</a:t>
            </a: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7" name="Rounded Rectangle 76"/>
          <p:cNvSpPr/>
          <p:nvPr userDrawn="1"/>
        </p:nvSpPr>
        <p:spPr>
          <a:xfrm rot="16200000">
            <a:off x="1727078" y="1824435"/>
            <a:ext cx="1592782" cy="3792262"/>
          </a:xfrm>
          <a:prstGeom prst="roundRect">
            <a:avLst>
              <a:gd name="adj" fmla="val 5960"/>
            </a:avLst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77"/>
          <p:cNvSpPr/>
          <p:nvPr userDrawn="1"/>
        </p:nvSpPr>
        <p:spPr>
          <a:xfrm>
            <a:off x="837797" y="3082190"/>
            <a:ext cx="1276750" cy="1276750"/>
          </a:xfrm>
          <a:prstGeom prst="ellipse">
            <a:avLst/>
          </a:prstGeom>
          <a:noFill/>
          <a:ln w="19050">
            <a:solidFill>
              <a:schemeClr val="accent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 rtl="0"/>
            <a:endParaRPr lang="en-US" sz="1400"/>
          </a:p>
        </p:txBody>
      </p:sp>
      <p:sp>
        <p:nvSpPr>
          <p:cNvPr id="96" name="Picture Placeholder 7"/>
          <p:cNvSpPr>
            <a:spLocks noGrp="1"/>
          </p:cNvSpPr>
          <p:nvPr>
            <p:ph type="pic" sz="quarter" idx="14" hasCustomPrompt="1"/>
          </p:nvPr>
        </p:nvSpPr>
        <p:spPr>
          <a:xfrm>
            <a:off x="911983" y="3156376"/>
            <a:ext cx="1128378" cy="1128378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91440" anchor="b"/>
          <a:lstStyle>
            <a:lvl1pPr algn="ctr" rtl="0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98" name="Text Placeholder 3"/>
          <p:cNvSpPr>
            <a:spLocks noGrp="1"/>
          </p:cNvSpPr>
          <p:nvPr>
            <p:ph type="body" sz="quarter" idx="23" hasCustomPrompt="1"/>
          </p:nvPr>
        </p:nvSpPr>
        <p:spPr>
          <a:xfrm>
            <a:off x="2285587" y="3147016"/>
            <a:ext cx="1822064" cy="227729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 here</a:t>
            </a:r>
          </a:p>
        </p:txBody>
      </p:sp>
      <p:sp>
        <p:nvSpPr>
          <p:cNvPr id="99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2285587" y="3369695"/>
            <a:ext cx="1822064" cy="18973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00" name="Text Placeholder 3"/>
          <p:cNvSpPr>
            <a:spLocks noGrp="1"/>
          </p:cNvSpPr>
          <p:nvPr>
            <p:ph type="body" sz="half" idx="25" hasCustomPrompt="1"/>
          </p:nvPr>
        </p:nvSpPr>
        <p:spPr>
          <a:xfrm>
            <a:off x="2270762" y="3575650"/>
            <a:ext cx="1844038" cy="580607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l">
              <a:buNone/>
              <a:defRPr sz="1100" b="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ctr"/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Add your Description here</a:t>
            </a: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4" name="Rounded Rectangle 103"/>
          <p:cNvSpPr/>
          <p:nvPr userDrawn="1"/>
        </p:nvSpPr>
        <p:spPr>
          <a:xfrm rot="5400000" flipH="1">
            <a:off x="5824140" y="1824435"/>
            <a:ext cx="1592782" cy="3792262"/>
          </a:xfrm>
          <a:prstGeom prst="roundRect">
            <a:avLst>
              <a:gd name="adj" fmla="val 5960"/>
            </a:avLst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/>
          <p:nvPr userDrawn="1"/>
        </p:nvSpPr>
        <p:spPr>
          <a:xfrm>
            <a:off x="7019525" y="3082190"/>
            <a:ext cx="1276750" cy="1276750"/>
          </a:xfrm>
          <a:prstGeom prst="ellipse">
            <a:avLst/>
          </a:prstGeom>
          <a:noFill/>
          <a:ln w="19050">
            <a:solidFill>
              <a:schemeClr val="accent4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 rtl="0"/>
            <a:endParaRPr lang="en-US" sz="1400"/>
          </a:p>
        </p:txBody>
      </p:sp>
      <p:sp>
        <p:nvSpPr>
          <p:cNvPr id="116" name="Picture Placeholder 7"/>
          <p:cNvSpPr>
            <a:spLocks noGrp="1"/>
          </p:cNvSpPr>
          <p:nvPr>
            <p:ph type="pic" sz="quarter" idx="16" hasCustomPrompt="1"/>
          </p:nvPr>
        </p:nvSpPr>
        <p:spPr>
          <a:xfrm>
            <a:off x="7093711" y="3156376"/>
            <a:ext cx="1128378" cy="1128378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91440" anchor="b"/>
          <a:lstStyle>
            <a:lvl1pPr algn="ctr" rtl="0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117" name="Text Placeholder 3"/>
          <p:cNvSpPr>
            <a:spLocks noGrp="1"/>
          </p:cNvSpPr>
          <p:nvPr>
            <p:ph type="body" sz="quarter" idx="26" hasCustomPrompt="1"/>
          </p:nvPr>
        </p:nvSpPr>
        <p:spPr>
          <a:xfrm>
            <a:off x="5024975" y="3147016"/>
            <a:ext cx="1822064" cy="227729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r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 here</a:t>
            </a:r>
          </a:p>
        </p:txBody>
      </p:sp>
      <p:sp>
        <p:nvSpPr>
          <p:cNvPr id="118" name="Text Placeholder 3"/>
          <p:cNvSpPr>
            <a:spLocks noGrp="1"/>
          </p:cNvSpPr>
          <p:nvPr>
            <p:ph type="body" sz="quarter" idx="27" hasCustomPrompt="1"/>
          </p:nvPr>
        </p:nvSpPr>
        <p:spPr>
          <a:xfrm>
            <a:off x="5024975" y="3369695"/>
            <a:ext cx="1822064" cy="18973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r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19" name="Text Placeholder 3"/>
          <p:cNvSpPr>
            <a:spLocks noGrp="1"/>
          </p:cNvSpPr>
          <p:nvPr>
            <p:ph type="body" sz="half" idx="28" hasCustomPrompt="1"/>
          </p:nvPr>
        </p:nvSpPr>
        <p:spPr>
          <a:xfrm>
            <a:off x="5010150" y="3575650"/>
            <a:ext cx="1844038" cy="580607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r">
              <a:buNone/>
              <a:defRPr sz="1100" b="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ctr"/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Add your Description here</a:t>
            </a: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904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37" grpId="0" animBg="1"/>
      <p:bldP spid="4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7" grpId="0" animBg="1"/>
      <p:bldP spid="48" grpId="0" animBg="1"/>
      <p:bldP spid="72" grpId="0" animBg="1"/>
      <p:bldP spid="74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7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5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7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6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7" grpId="0" animBg="1"/>
      <p:bldP spid="78" grpId="0" animBg="1"/>
      <p:bldP spid="96" grpId="0" animBg="1"/>
      <p:bldP spid="98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9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4" grpId="0" animBg="1"/>
      <p:bldP spid="105" grpId="0" animBg="1"/>
      <p:bldP spid="116" grpId="0" animBg="1"/>
      <p:bldP spid="117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1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8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1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9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11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8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 userDrawn="1"/>
        </p:nvSpPr>
        <p:spPr>
          <a:xfrm rot="16200000">
            <a:off x="1727078" y="56591"/>
            <a:ext cx="1592782" cy="3792262"/>
          </a:xfrm>
          <a:prstGeom prst="roundRect">
            <a:avLst>
              <a:gd name="adj" fmla="val 5960"/>
            </a:avLst>
          </a:pr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 userDrawn="1"/>
        </p:nvSpPr>
        <p:spPr>
          <a:xfrm>
            <a:off x="837797" y="1314346"/>
            <a:ext cx="1276750" cy="127675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 rtl="0"/>
            <a:endParaRPr lang="en-US" sz="1400"/>
          </a:p>
        </p:txBody>
      </p:sp>
      <p:sp>
        <p:nvSpPr>
          <p:cNvPr id="10" name="Text Placeholder 3"/>
          <p:cNvSpPr>
            <a:spLocks noGrp="1"/>
          </p:cNvSpPr>
          <p:nvPr userDrawn="1"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 userDrawn="1"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</a:p>
        </p:txBody>
      </p:sp>
      <p:sp>
        <p:nvSpPr>
          <p:cNvPr id="37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911983" y="1388532"/>
            <a:ext cx="1128378" cy="1128378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91440" anchor="b"/>
          <a:lstStyle>
            <a:lvl1pPr algn="ctr" rtl="0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40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2285587" y="1396080"/>
            <a:ext cx="1822064" cy="227729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 here</a:t>
            </a:r>
          </a:p>
        </p:txBody>
      </p:sp>
      <p:sp>
        <p:nvSpPr>
          <p:cNvPr id="43" name="Text Placeholder 3"/>
          <p:cNvSpPr>
            <a:spLocks noGrp="1"/>
          </p:cNvSpPr>
          <p:nvPr>
            <p:ph type="body" sz="quarter" idx="18" hasCustomPrompt="1"/>
          </p:nvPr>
        </p:nvSpPr>
        <p:spPr>
          <a:xfrm>
            <a:off x="2285587" y="1618759"/>
            <a:ext cx="1822064" cy="18973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44" name="Text Placeholder 3"/>
          <p:cNvSpPr>
            <a:spLocks noGrp="1"/>
          </p:cNvSpPr>
          <p:nvPr>
            <p:ph type="body" sz="half" idx="19" hasCustomPrompt="1"/>
          </p:nvPr>
        </p:nvSpPr>
        <p:spPr>
          <a:xfrm>
            <a:off x="2270762" y="1824714"/>
            <a:ext cx="1844038" cy="580607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l">
              <a:buNone/>
              <a:defRPr sz="1100" b="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ctr"/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Add your Description here</a:t>
            </a: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7" name="Rounded Rectangle 46"/>
          <p:cNvSpPr/>
          <p:nvPr userDrawn="1"/>
        </p:nvSpPr>
        <p:spPr>
          <a:xfrm rot="5400000" flipH="1">
            <a:off x="5824140" y="56591"/>
            <a:ext cx="1592782" cy="3792262"/>
          </a:xfrm>
          <a:prstGeom prst="roundRect">
            <a:avLst>
              <a:gd name="adj" fmla="val 5960"/>
            </a:avLst>
          </a:pr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ounded Rectangle 47"/>
          <p:cNvSpPr/>
          <p:nvPr userDrawn="1"/>
        </p:nvSpPr>
        <p:spPr>
          <a:xfrm>
            <a:off x="7019525" y="1314346"/>
            <a:ext cx="1276750" cy="1276750"/>
          </a:xfrm>
          <a:prstGeom prst="roundRect">
            <a:avLst/>
          </a:prstGeom>
          <a:noFill/>
          <a:ln w="19050">
            <a:solidFill>
              <a:schemeClr val="accent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 rtl="0"/>
            <a:endParaRPr lang="en-US" sz="1400"/>
          </a:p>
        </p:txBody>
      </p:sp>
      <p:sp>
        <p:nvSpPr>
          <p:cNvPr id="72" name="Picture Placeholder 7"/>
          <p:cNvSpPr>
            <a:spLocks noGrp="1"/>
          </p:cNvSpPr>
          <p:nvPr>
            <p:ph type="pic" sz="quarter" idx="15" hasCustomPrompt="1"/>
          </p:nvPr>
        </p:nvSpPr>
        <p:spPr>
          <a:xfrm>
            <a:off x="7093711" y="1388532"/>
            <a:ext cx="1128378" cy="1128378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91440" anchor="b"/>
          <a:lstStyle>
            <a:lvl1pPr algn="ctr" rtl="0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74" name="Text Placeholder 3"/>
          <p:cNvSpPr>
            <a:spLocks noGrp="1"/>
          </p:cNvSpPr>
          <p:nvPr>
            <p:ph type="body" sz="quarter" idx="20" hasCustomPrompt="1"/>
          </p:nvPr>
        </p:nvSpPr>
        <p:spPr>
          <a:xfrm>
            <a:off x="5024975" y="1396080"/>
            <a:ext cx="1822064" cy="227729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r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 here</a:t>
            </a:r>
          </a:p>
        </p:txBody>
      </p:sp>
      <p:sp>
        <p:nvSpPr>
          <p:cNvPr id="75" name="Text Placeholder 3"/>
          <p:cNvSpPr>
            <a:spLocks noGrp="1"/>
          </p:cNvSpPr>
          <p:nvPr>
            <p:ph type="body" sz="quarter" idx="21" hasCustomPrompt="1"/>
          </p:nvPr>
        </p:nvSpPr>
        <p:spPr>
          <a:xfrm>
            <a:off x="5024975" y="1618759"/>
            <a:ext cx="1822064" cy="18973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r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6" name="Text Placeholder 3"/>
          <p:cNvSpPr>
            <a:spLocks noGrp="1"/>
          </p:cNvSpPr>
          <p:nvPr>
            <p:ph type="body" sz="half" idx="22" hasCustomPrompt="1"/>
          </p:nvPr>
        </p:nvSpPr>
        <p:spPr>
          <a:xfrm>
            <a:off x="5010150" y="1824714"/>
            <a:ext cx="1844038" cy="580607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r">
              <a:buNone/>
              <a:defRPr sz="1100" b="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ctr"/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Add your Description here</a:t>
            </a: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7" name="Rounded Rectangle 76"/>
          <p:cNvSpPr/>
          <p:nvPr userDrawn="1"/>
        </p:nvSpPr>
        <p:spPr>
          <a:xfrm rot="16200000">
            <a:off x="1727078" y="1824435"/>
            <a:ext cx="1592782" cy="3792262"/>
          </a:xfrm>
          <a:prstGeom prst="roundRect">
            <a:avLst>
              <a:gd name="adj" fmla="val 5960"/>
            </a:avLst>
          </a:pr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Rounded Rectangle 77"/>
          <p:cNvSpPr/>
          <p:nvPr userDrawn="1"/>
        </p:nvSpPr>
        <p:spPr>
          <a:xfrm>
            <a:off x="837797" y="3082190"/>
            <a:ext cx="1276750" cy="1276750"/>
          </a:xfrm>
          <a:prstGeom prst="roundRect">
            <a:avLst/>
          </a:prstGeom>
          <a:noFill/>
          <a:ln w="19050">
            <a:solidFill>
              <a:schemeClr val="accent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 rtl="0"/>
            <a:endParaRPr lang="en-US" sz="1400"/>
          </a:p>
        </p:txBody>
      </p:sp>
      <p:sp>
        <p:nvSpPr>
          <p:cNvPr id="96" name="Picture Placeholder 7"/>
          <p:cNvSpPr>
            <a:spLocks noGrp="1"/>
          </p:cNvSpPr>
          <p:nvPr>
            <p:ph type="pic" sz="quarter" idx="14" hasCustomPrompt="1"/>
          </p:nvPr>
        </p:nvSpPr>
        <p:spPr>
          <a:xfrm>
            <a:off x="911983" y="3156376"/>
            <a:ext cx="1128378" cy="1128378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91440" anchor="b"/>
          <a:lstStyle>
            <a:lvl1pPr algn="ctr" rtl="0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98" name="Text Placeholder 3"/>
          <p:cNvSpPr>
            <a:spLocks noGrp="1"/>
          </p:cNvSpPr>
          <p:nvPr>
            <p:ph type="body" sz="quarter" idx="23" hasCustomPrompt="1"/>
          </p:nvPr>
        </p:nvSpPr>
        <p:spPr>
          <a:xfrm>
            <a:off x="2285587" y="3147016"/>
            <a:ext cx="1822064" cy="227729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 here</a:t>
            </a:r>
          </a:p>
        </p:txBody>
      </p:sp>
      <p:sp>
        <p:nvSpPr>
          <p:cNvPr id="99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2285587" y="3369695"/>
            <a:ext cx="1822064" cy="18973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00" name="Text Placeholder 3"/>
          <p:cNvSpPr>
            <a:spLocks noGrp="1"/>
          </p:cNvSpPr>
          <p:nvPr>
            <p:ph type="body" sz="half" idx="25" hasCustomPrompt="1"/>
          </p:nvPr>
        </p:nvSpPr>
        <p:spPr>
          <a:xfrm>
            <a:off x="2270762" y="3575650"/>
            <a:ext cx="1844038" cy="580607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l">
              <a:buNone/>
              <a:defRPr sz="1100" b="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ctr"/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Add your Description here</a:t>
            </a: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4" name="Rounded Rectangle 103"/>
          <p:cNvSpPr/>
          <p:nvPr userDrawn="1"/>
        </p:nvSpPr>
        <p:spPr>
          <a:xfrm rot="5400000" flipH="1">
            <a:off x="5824140" y="1824435"/>
            <a:ext cx="1592782" cy="3792262"/>
          </a:xfrm>
          <a:prstGeom prst="roundRect">
            <a:avLst>
              <a:gd name="adj" fmla="val 5960"/>
            </a:avLst>
          </a:pr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ounded Rectangle 104"/>
          <p:cNvSpPr/>
          <p:nvPr userDrawn="1"/>
        </p:nvSpPr>
        <p:spPr>
          <a:xfrm>
            <a:off x="7019525" y="3082190"/>
            <a:ext cx="1276750" cy="1276750"/>
          </a:xfrm>
          <a:prstGeom prst="roundRect">
            <a:avLst/>
          </a:prstGeom>
          <a:noFill/>
          <a:ln w="19050">
            <a:solidFill>
              <a:schemeClr val="accent4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 rtl="0"/>
            <a:endParaRPr lang="en-US" sz="1400"/>
          </a:p>
        </p:txBody>
      </p:sp>
      <p:sp>
        <p:nvSpPr>
          <p:cNvPr id="116" name="Picture Placeholder 7"/>
          <p:cNvSpPr>
            <a:spLocks noGrp="1"/>
          </p:cNvSpPr>
          <p:nvPr>
            <p:ph type="pic" sz="quarter" idx="16" hasCustomPrompt="1"/>
          </p:nvPr>
        </p:nvSpPr>
        <p:spPr>
          <a:xfrm>
            <a:off x="7093711" y="3156376"/>
            <a:ext cx="1128378" cy="1128378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91440" anchor="b"/>
          <a:lstStyle>
            <a:lvl1pPr algn="ctr" rtl="0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117" name="Text Placeholder 3"/>
          <p:cNvSpPr>
            <a:spLocks noGrp="1"/>
          </p:cNvSpPr>
          <p:nvPr>
            <p:ph type="body" sz="quarter" idx="26" hasCustomPrompt="1"/>
          </p:nvPr>
        </p:nvSpPr>
        <p:spPr>
          <a:xfrm>
            <a:off x="5024975" y="3147016"/>
            <a:ext cx="1822064" cy="227729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r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 here</a:t>
            </a:r>
          </a:p>
        </p:txBody>
      </p:sp>
      <p:sp>
        <p:nvSpPr>
          <p:cNvPr id="118" name="Text Placeholder 3"/>
          <p:cNvSpPr>
            <a:spLocks noGrp="1"/>
          </p:cNvSpPr>
          <p:nvPr>
            <p:ph type="body" sz="quarter" idx="27" hasCustomPrompt="1"/>
          </p:nvPr>
        </p:nvSpPr>
        <p:spPr>
          <a:xfrm>
            <a:off x="5024975" y="3369695"/>
            <a:ext cx="1822064" cy="18973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r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19" name="Text Placeholder 3"/>
          <p:cNvSpPr>
            <a:spLocks noGrp="1"/>
          </p:cNvSpPr>
          <p:nvPr>
            <p:ph type="body" sz="half" idx="28" hasCustomPrompt="1"/>
          </p:nvPr>
        </p:nvSpPr>
        <p:spPr>
          <a:xfrm>
            <a:off x="5010150" y="3575650"/>
            <a:ext cx="1844038" cy="580607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r">
              <a:buNone/>
              <a:defRPr sz="1100" b="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ctr"/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Add your Description here</a:t>
            </a: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040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37" grpId="0" animBg="1"/>
      <p:bldP spid="4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7" grpId="0" animBg="1"/>
      <p:bldP spid="48" grpId="0" animBg="1"/>
      <p:bldP spid="72" grpId="0" animBg="1"/>
      <p:bldP spid="74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7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5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7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6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7" grpId="0" animBg="1"/>
      <p:bldP spid="78" grpId="0" animBg="1"/>
      <p:bldP spid="96" grpId="0" animBg="1"/>
      <p:bldP spid="98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9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4" grpId="0" animBg="1"/>
      <p:bldP spid="105" grpId="0" animBg="1"/>
      <p:bldP spid="116" grpId="0" animBg="1"/>
      <p:bldP spid="117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1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8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1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9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11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ockUp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 rtl="0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9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</a:p>
        </p:txBody>
      </p:sp>
      <p:grpSp>
        <p:nvGrpSpPr>
          <p:cNvPr id="7" name="Group 6"/>
          <p:cNvGrpSpPr/>
          <p:nvPr userDrawn="1"/>
        </p:nvGrpSpPr>
        <p:grpSpPr>
          <a:xfrm>
            <a:off x="0" y="1363511"/>
            <a:ext cx="5312548" cy="2706707"/>
            <a:chOff x="0" y="1363511"/>
            <a:chExt cx="5312548" cy="2706707"/>
          </a:xfrm>
        </p:grpSpPr>
        <p:sp>
          <p:nvSpPr>
            <p:cNvPr id="17" name="Rectangle 16"/>
            <p:cNvSpPr/>
            <p:nvPr userDrawn="1"/>
          </p:nvSpPr>
          <p:spPr>
            <a:xfrm>
              <a:off x="0" y="3159936"/>
              <a:ext cx="2620817" cy="38336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" name="Group 5"/>
            <p:cNvGrpSpPr/>
            <p:nvPr userDrawn="1"/>
          </p:nvGrpSpPr>
          <p:grpSpPr>
            <a:xfrm>
              <a:off x="0" y="1363511"/>
              <a:ext cx="5312548" cy="2706707"/>
              <a:chOff x="0" y="1363511"/>
              <a:chExt cx="5312548" cy="2706707"/>
            </a:xfrm>
          </p:grpSpPr>
          <p:grpSp>
            <p:nvGrpSpPr>
              <p:cNvPr id="3" name="Group 2"/>
              <p:cNvGrpSpPr/>
              <p:nvPr userDrawn="1"/>
            </p:nvGrpSpPr>
            <p:grpSpPr>
              <a:xfrm>
                <a:off x="0" y="1363511"/>
                <a:ext cx="4690917" cy="1150090"/>
                <a:chOff x="0" y="1363511"/>
                <a:chExt cx="4690917" cy="1828800"/>
              </a:xfrm>
            </p:grpSpPr>
            <p:sp>
              <p:nvSpPr>
                <p:cNvPr id="2" name="Rectangle 1"/>
                <p:cNvSpPr/>
                <p:nvPr userDrawn="1"/>
              </p:nvSpPr>
              <p:spPr>
                <a:xfrm>
                  <a:off x="0" y="2582711"/>
                  <a:ext cx="2620817" cy="609600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" name="Pentagon 9"/>
                <p:cNvSpPr/>
                <p:nvPr userDrawn="1"/>
              </p:nvSpPr>
              <p:spPr>
                <a:xfrm>
                  <a:off x="2620817" y="1363511"/>
                  <a:ext cx="2070100" cy="1828800"/>
                </a:xfrm>
                <a:custGeom>
                  <a:avLst/>
                  <a:gdLst>
                    <a:gd name="connsiteX0" fmla="*/ 0 w 1981200"/>
                    <a:gd name="connsiteY0" fmla="*/ 0 h 609600"/>
                    <a:gd name="connsiteX1" fmla="*/ 1676400 w 1981200"/>
                    <a:gd name="connsiteY1" fmla="*/ 0 h 609600"/>
                    <a:gd name="connsiteX2" fmla="*/ 1981200 w 1981200"/>
                    <a:gd name="connsiteY2" fmla="*/ 304800 h 609600"/>
                    <a:gd name="connsiteX3" fmla="*/ 1676400 w 1981200"/>
                    <a:gd name="connsiteY3" fmla="*/ 609600 h 609600"/>
                    <a:gd name="connsiteX4" fmla="*/ 0 w 1981200"/>
                    <a:gd name="connsiteY4" fmla="*/ 609600 h 609600"/>
                    <a:gd name="connsiteX5" fmla="*/ 0 w 1981200"/>
                    <a:gd name="connsiteY5" fmla="*/ 0 h 609600"/>
                    <a:gd name="connsiteX0" fmla="*/ 0 w 1981200"/>
                    <a:gd name="connsiteY0" fmla="*/ 1219200 h 1828800"/>
                    <a:gd name="connsiteX1" fmla="*/ 1587500 w 1981200"/>
                    <a:gd name="connsiteY1" fmla="*/ 0 h 1828800"/>
                    <a:gd name="connsiteX2" fmla="*/ 1981200 w 1981200"/>
                    <a:gd name="connsiteY2" fmla="*/ 1524000 h 1828800"/>
                    <a:gd name="connsiteX3" fmla="*/ 1676400 w 1981200"/>
                    <a:gd name="connsiteY3" fmla="*/ 1828800 h 1828800"/>
                    <a:gd name="connsiteX4" fmla="*/ 0 w 1981200"/>
                    <a:gd name="connsiteY4" fmla="*/ 1828800 h 1828800"/>
                    <a:gd name="connsiteX5" fmla="*/ 0 w 1981200"/>
                    <a:gd name="connsiteY5" fmla="*/ 1219200 h 1828800"/>
                    <a:gd name="connsiteX0" fmla="*/ 0 w 2070100"/>
                    <a:gd name="connsiteY0" fmla="*/ 1219200 h 1828800"/>
                    <a:gd name="connsiteX1" fmla="*/ 1587500 w 2070100"/>
                    <a:gd name="connsiteY1" fmla="*/ 0 h 1828800"/>
                    <a:gd name="connsiteX2" fmla="*/ 2070100 w 2070100"/>
                    <a:gd name="connsiteY2" fmla="*/ 127000 h 1828800"/>
                    <a:gd name="connsiteX3" fmla="*/ 1676400 w 2070100"/>
                    <a:gd name="connsiteY3" fmla="*/ 1828800 h 1828800"/>
                    <a:gd name="connsiteX4" fmla="*/ 0 w 2070100"/>
                    <a:gd name="connsiteY4" fmla="*/ 1828800 h 1828800"/>
                    <a:gd name="connsiteX5" fmla="*/ 0 w 2070100"/>
                    <a:gd name="connsiteY5" fmla="*/ 1219200 h 1828800"/>
                    <a:gd name="connsiteX0" fmla="*/ 0 w 2070100"/>
                    <a:gd name="connsiteY0" fmla="*/ 1219200 h 1828800"/>
                    <a:gd name="connsiteX1" fmla="*/ 1587500 w 2070100"/>
                    <a:gd name="connsiteY1" fmla="*/ 0 h 1828800"/>
                    <a:gd name="connsiteX2" fmla="*/ 2070100 w 2070100"/>
                    <a:gd name="connsiteY2" fmla="*/ 127000 h 1828800"/>
                    <a:gd name="connsiteX3" fmla="*/ 1955800 w 2070100"/>
                    <a:gd name="connsiteY3" fmla="*/ 609600 h 1828800"/>
                    <a:gd name="connsiteX4" fmla="*/ 0 w 2070100"/>
                    <a:gd name="connsiteY4" fmla="*/ 1828800 h 1828800"/>
                    <a:gd name="connsiteX5" fmla="*/ 0 w 2070100"/>
                    <a:gd name="connsiteY5" fmla="*/ 1219200 h 1828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070100" h="1828800">
                      <a:moveTo>
                        <a:pt x="0" y="1219200"/>
                      </a:moveTo>
                      <a:lnTo>
                        <a:pt x="1587500" y="0"/>
                      </a:lnTo>
                      <a:lnTo>
                        <a:pt x="2070100" y="127000"/>
                      </a:lnTo>
                      <a:lnTo>
                        <a:pt x="1955800" y="609600"/>
                      </a:lnTo>
                      <a:lnTo>
                        <a:pt x="0" y="1828800"/>
                      </a:lnTo>
                      <a:lnTo>
                        <a:pt x="0" y="1219200"/>
                      </a:ln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4" name="Group 3"/>
              <p:cNvGrpSpPr/>
              <p:nvPr userDrawn="1"/>
            </p:nvGrpSpPr>
            <p:grpSpPr>
              <a:xfrm>
                <a:off x="0" y="1842991"/>
                <a:ext cx="5071917" cy="1181276"/>
                <a:chOff x="0" y="1949301"/>
                <a:chExt cx="5071917" cy="1443189"/>
              </a:xfrm>
            </p:grpSpPr>
            <p:sp>
              <p:nvSpPr>
                <p:cNvPr id="12" name="Rectangle 11"/>
                <p:cNvSpPr/>
                <p:nvPr userDrawn="1"/>
              </p:nvSpPr>
              <p:spPr>
                <a:xfrm>
                  <a:off x="0" y="2924127"/>
                  <a:ext cx="2620817" cy="468363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3" name="Pentagon 9"/>
                <p:cNvSpPr/>
                <p:nvPr userDrawn="1"/>
              </p:nvSpPr>
              <p:spPr>
                <a:xfrm>
                  <a:off x="2620817" y="1949301"/>
                  <a:ext cx="2451100" cy="1443189"/>
                </a:xfrm>
                <a:custGeom>
                  <a:avLst/>
                  <a:gdLst>
                    <a:gd name="connsiteX0" fmla="*/ 0 w 1981200"/>
                    <a:gd name="connsiteY0" fmla="*/ 0 h 609600"/>
                    <a:gd name="connsiteX1" fmla="*/ 1676400 w 1981200"/>
                    <a:gd name="connsiteY1" fmla="*/ 0 h 609600"/>
                    <a:gd name="connsiteX2" fmla="*/ 1981200 w 1981200"/>
                    <a:gd name="connsiteY2" fmla="*/ 304800 h 609600"/>
                    <a:gd name="connsiteX3" fmla="*/ 1676400 w 1981200"/>
                    <a:gd name="connsiteY3" fmla="*/ 609600 h 609600"/>
                    <a:gd name="connsiteX4" fmla="*/ 0 w 1981200"/>
                    <a:gd name="connsiteY4" fmla="*/ 609600 h 609600"/>
                    <a:gd name="connsiteX5" fmla="*/ 0 w 1981200"/>
                    <a:gd name="connsiteY5" fmla="*/ 0 h 609600"/>
                    <a:gd name="connsiteX0" fmla="*/ 0 w 1981200"/>
                    <a:gd name="connsiteY0" fmla="*/ 1219200 h 1828800"/>
                    <a:gd name="connsiteX1" fmla="*/ 1587500 w 1981200"/>
                    <a:gd name="connsiteY1" fmla="*/ 0 h 1828800"/>
                    <a:gd name="connsiteX2" fmla="*/ 1981200 w 1981200"/>
                    <a:gd name="connsiteY2" fmla="*/ 1524000 h 1828800"/>
                    <a:gd name="connsiteX3" fmla="*/ 1676400 w 1981200"/>
                    <a:gd name="connsiteY3" fmla="*/ 1828800 h 1828800"/>
                    <a:gd name="connsiteX4" fmla="*/ 0 w 1981200"/>
                    <a:gd name="connsiteY4" fmla="*/ 1828800 h 1828800"/>
                    <a:gd name="connsiteX5" fmla="*/ 0 w 1981200"/>
                    <a:gd name="connsiteY5" fmla="*/ 1219200 h 1828800"/>
                    <a:gd name="connsiteX0" fmla="*/ 0 w 2070100"/>
                    <a:gd name="connsiteY0" fmla="*/ 1219200 h 1828800"/>
                    <a:gd name="connsiteX1" fmla="*/ 1587500 w 2070100"/>
                    <a:gd name="connsiteY1" fmla="*/ 0 h 1828800"/>
                    <a:gd name="connsiteX2" fmla="*/ 2070100 w 2070100"/>
                    <a:gd name="connsiteY2" fmla="*/ 127000 h 1828800"/>
                    <a:gd name="connsiteX3" fmla="*/ 1676400 w 2070100"/>
                    <a:gd name="connsiteY3" fmla="*/ 1828800 h 1828800"/>
                    <a:gd name="connsiteX4" fmla="*/ 0 w 2070100"/>
                    <a:gd name="connsiteY4" fmla="*/ 1828800 h 1828800"/>
                    <a:gd name="connsiteX5" fmla="*/ 0 w 2070100"/>
                    <a:gd name="connsiteY5" fmla="*/ 1219200 h 1828800"/>
                    <a:gd name="connsiteX0" fmla="*/ 0 w 2070100"/>
                    <a:gd name="connsiteY0" fmla="*/ 1219200 h 1828800"/>
                    <a:gd name="connsiteX1" fmla="*/ 1587500 w 2070100"/>
                    <a:gd name="connsiteY1" fmla="*/ 0 h 1828800"/>
                    <a:gd name="connsiteX2" fmla="*/ 2070100 w 2070100"/>
                    <a:gd name="connsiteY2" fmla="*/ 127000 h 1828800"/>
                    <a:gd name="connsiteX3" fmla="*/ 1955800 w 2070100"/>
                    <a:gd name="connsiteY3" fmla="*/ 609600 h 1828800"/>
                    <a:gd name="connsiteX4" fmla="*/ 0 w 2070100"/>
                    <a:gd name="connsiteY4" fmla="*/ 1828800 h 1828800"/>
                    <a:gd name="connsiteX5" fmla="*/ 0 w 2070100"/>
                    <a:gd name="connsiteY5" fmla="*/ 1219200 h 1828800"/>
                    <a:gd name="connsiteX0" fmla="*/ 0 w 2451100"/>
                    <a:gd name="connsiteY0" fmla="*/ 1219200 h 1828800"/>
                    <a:gd name="connsiteX1" fmla="*/ 1587500 w 2451100"/>
                    <a:gd name="connsiteY1" fmla="*/ 0 h 1828800"/>
                    <a:gd name="connsiteX2" fmla="*/ 2451100 w 2451100"/>
                    <a:gd name="connsiteY2" fmla="*/ 93941 h 1828800"/>
                    <a:gd name="connsiteX3" fmla="*/ 1955800 w 2451100"/>
                    <a:gd name="connsiteY3" fmla="*/ 609600 h 1828800"/>
                    <a:gd name="connsiteX4" fmla="*/ 0 w 2451100"/>
                    <a:gd name="connsiteY4" fmla="*/ 1828800 h 1828800"/>
                    <a:gd name="connsiteX5" fmla="*/ 0 w 2451100"/>
                    <a:gd name="connsiteY5" fmla="*/ 1219200 h 1828800"/>
                    <a:gd name="connsiteX0" fmla="*/ 0 w 2451100"/>
                    <a:gd name="connsiteY0" fmla="*/ 1367968 h 1977568"/>
                    <a:gd name="connsiteX1" fmla="*/ 1993900 w 2451100"/>
                    <a:gd name="connsiteY1" fmla="*/ 0 h 1977568"/>
                    <a:gd name="connsiteX2" fmla="*/ 2451100 w 2451100"/>
                    <a:gd name="connsiteY2" fmla="*/ 242709 h 1977568"/>
                    <a:gd name="connsiteX3" fmla="*/ 1955800 w 2451100"/>
                    <a:gd name="connsiteY3" fmla="*/ 758368 h 1977568"/>
                    <a:gd name="connsiteX4" fmla="*/ 0 w 2451100"/>
                    <a:gd name="connsiteY4" fmla="*/ 1977568 h 1977568"/>
                    <a:gd name="connsiteX5" fmla="*/ 0 w 2451100"/>
                    <a:gd name="connsiteY5" fmla="*/ 1367968 h 1977568"/>
                    <a:gd name="connsiteX0" fmla="*/ 0 w 2451100"/>
                    <a:gd name="connsiteY0" fmla="*/ 1367968 h 1977568"/>
                    <a:gd name="connsiteX1" fmla="*/ 1993900 w 2451100"/>
                    <a:gd name="connsiteY1" fmla="*/ 0 h 1977568"/>
                    <a:gd name="connsiteX2" fmla="*/ 2451100 w 2451100"/>
                    <a:gd name="connsiteY2" fmla="*/ 242709 h 1977568"/>
                    <a:gd name="connsiteX3" fmla="*/ 2247900 w 2451100"/>
                    <a:gd name="connsiteY3" fmla="*/ 741838 h 1977568"/>
                    <a:gd name="connsiteX4" fmla="*/ 0 w 2451100"/>
                    <a:gd name="connsiteY4" fmla="*/ 1977568 h 1977568"/>
                    <a:gd name="connsiteX5" fmla="*/ 0 w 2451100"/>
                    <a:gd name="connsiteY5" fmla="*/ 1367968 h 1977568"/>
                    <a:gd name="connsiteX0" fmla="*/ 0 w 2451100"/>
                    <a:gd name="connsiteY0" fmla="*/ 1268790 h 1878390"/>
                    <a:gd name="connsiteX1" fmla="*/ 1993900 w 2451100"/>
                    <a:gd name="connsiteY1" fmla="*/ 0 h 1878390"/>
                    <a:gd name="connsiteX2" fmla="*/ 2451100 w 2451100"/>
                    <a:gd name="connsiteY2" fmla="*/ 143531 h 1878390"/>
                    <a:gd name="connsiteX3" fmla="*/ 2247900 w 2451100"/>
                    <a:gd name="connsiteY3" fmla="*/ 642660 h 1878390"/>
                    <a:gd name="connsiteX4" fmla="*/ 0 w 2451100"/>
                    <a:gd name="connsiteY4" fmla="*/ 1878390 h 1878390"/>
                    <a:gd name="connsiteX5" fmla="*/ 0 w 2451100"/>
                    <a:gd name="connsiteY5" fmla="*/ 1268790 h 1878390"/>
                    <a:gd name="connsiteX0" fmla="*/ 0 w 2451100"/>
                    <a:gd name="connsiteY0" fmla="*/ 1268790 h 1878390"/>
                    <a:gd name="connsiteX1" fmla="*/ 1993900 w 2451100"/>
                    <a:gd name="connsiteY1" fmla="*/ 0 h 1878390"/>
                    <a:gd name="connsiteX2" fmla="*/ 2451100 w 2451100"/>
                    <a:gd name="connsiteY2" fmla="*/ 143531 h 1878390"/>
                    <a:gd name="connsiteX3" fmla="*/ 2181225 w 2451100"/>
                    <a:gd name="connsiteY3" fmla="*/ 803825 h 1878390"/>
                    <a:gd name="connsiteX4" fmla="*/ 0 w 2451100"/>
                    <a:gd name="connsiteY4" fmla="*/ 1878390 h 1878390"/>
                    <a:gd name="connsiteX5" fmla="*/ 0 w 2451100"/>
                    <a:gd name="connsiteY5" fmla="*/ 1268790 h 187839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451100" h="1878390">
                      <a:moveTo>
                        <a:pt x="0" y="1268790"/>
                      </a:moveTo>
                      <a:lnTo>
                        <a:pt x="1993900" y="0"/>
                      </a:lnTo>
                      <a:lnTo>
                        <a:pt x="2451100" y="143531"/>
                      </a:lnTo>
                      <a:lnTo>
                        <a:pt x="2181225" y="803825"/>
                      </a:lnTo>
                      <a:lnTo>
                        <a:pt x="0" y="1878390"/>
                      </a:lnTo>
                      <a:lnTo>
                        <a:pt x="0" y="1268790"/>
                      </a:lnTo>
                      <a:close/>
                    </a:path>
                  </a:pathLst>
                </a:cu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9" name="Pentagon 9"/>
              <p:cNvSpPr/>
              <p:nvPr userDrawn="1"/>
            </p:nvSpPr>
            <p:spPr>
              <a:xfrm>
                <a:off x="2620816" y="2456566"/>
                <a:ext cx="2691732" cy="1086734"/>
              </a:xfrm>
              <a:custGeom>
                <a:avLst/>
                <a:gdLst>
                  <a:gd name="connsiteX0" fmla="*/ 0 w 1981200"/>
                  <a:gd name="connsiteY0" fmla="*/ 0 h 609600"/>
                  <a:gd name="connsiteX1" fmla="*/ 1676400 w 1981200"/>
                  <a:gd name="connsiteY1" fmla="*/ 0 h 609600"/>
                  <a:gd name="connsiteX2" fmla="*/ 1981200 w 1981200"/>
                  <a:gd name="connsiteY2" fmla="*/ 304800 h 609600"/>
                  <a:gd name="connsiteX3" fmla="*/ 1676400 w 1981200"/>
                  <a:gd name="connsiteY3" fmla="*/ 609600 h 609600"/>
                  <a:gd name="connsiteX4" fmla="*/ 0 w 1981200"/>
                  <a:gd name="connsiteY4" fmla="*/ 609600 h 609600"/>
                  <a:gd name="connsiteX5" fmla="*/ 0 w 1981200"/>
                  <a:gd name="connsiteY5" fmla="*/ 0 h 609600"/>
                  <a:gd name="connsiteX0" fmla="*/ 0 w 1981200"/>
                  <a:gd name="connsiteY0" fmla="*/ 1219200 h 1828800"/>
                  <a:gd name="connsiteX1" fmla="*/ 1587500 w 1981200"/>
                  <a:gd name="connsiteY1" fmla="*/ 0 h 1828800"/>
                  <a:gd name="connsiteX2" fmla="*/ 1981200 w 1981200"/>
                  <a:gd name="connsiteY2" fmla="*/ 1524000 h 1828800"/>
                  <a:gd name="connsiteX3" fmla="*/ 1676400 w 1981200"/>
                  <a:gd name="connsiteY3" fmla="*/ 1828800 h 1828800"/>
                  <a:gd name="connsiteX4" fmla="*/ 0 w 1981200"/>
                  <a:gd name="connsiteY4" fmla="*/ 1828800 h 1828800"/>
                  <a:gd name="connsiteX5" fmla="*/ 0 w 1981200"/>
                  <a:gd name="connsiteY5" fmla="*/ 1219200 h 1828800"/>
                  <a:gd name="connsiteX0" fmla="*/ 0 w 2070100"/>
                  <a:gd name="connsiteY0" fmla="*/ 1219200 h 1828800"/>
                  <a:gd name="connsiteX1" fmla="*/ 1587500 w 2070100"/>
                  <a:gd name="connsiteY1" fmla="*/ 0 h 1828800"/>
                  <a:gd name="connsiteX2" fmla="*/ 2070100 w 2070100"/>
                  <a:gd name="connsiteY2" fmla="*/ 127000 h 1828800"/>
                  <a:gd name="connsiteX3" fmla="*/ 1676400 w 2070100"/>
                  <a:gd name="connsiteY3" fmla="*/ 1828800 h 1828800"/>
                  <a:gd name="connsiteX4" fmla="*/ 0 w 2070100"/>
                  <a:gd name="connsiteY4" fmla="*/ 1828800 h 1828800"/>
                  <a:gd name="connsiteX5" fmla="*/ 0 w 2070100"/>
                  <a:gd name="connsiteY5" fmla="*/ 1219200 h 1828800"/>
                  <a:gd name="connsiteX0" fmla="*/ 0 w 2070100"/>
                  <a:gd name="connsiteY0" fmla="*/ 1219200 h 1828800"/>
                  <a:gd name="connsiteX1" fmla="*/ 1587500 w 2070100"/>
                  <a:gd name="connsiteY1" fmla="*/ 0 h 1828800"/>
                  <a:gd name="connsiteX2" fmla="*/ 2070100 w 2070100"/>
                  <a:gd name="connsiteY2" fmla="*/ 127000 h 1828800"/>
                  <a:gd name="connsiteX3" fmla="*/ 1955800 w 2070100"/>
                  <a:gd name="connsiteY3" fmla="*/ 609600 h 1828800"/>
                  <a:gd name="connsiteX4" fmla="*/ 0 w 2070100"/>
                  <a:gd name="connsiteY4" fmla="*/ 1828800 h 1828800"/>
                  <a:gd name="connsiteX5" fmla="*/ 0 w 2070100"/>
                  <a:gd name="connsiteY5" fmla="*/ 1219200 h 1828800"/>
                  <a:gd name="connsiteX0" fmla="*/ 0 w 2451100"/>
                  <a:gd name="connsiteY0" fmla="*/ 1219200 h 1828800"/>
                  <a:gd name="connsiteX1" fmla="*/ 1587500 w 2451100"/>
                  <a:gd name="connsiteY1" fmla="*/ 0 h 1828800"/>
                  <a:gd name="connsiteX2" fmla="*/ 2451100 w 2451100"/>
                  <a:gd name="connsiteY2" fmla="*/ 93941 h 1828800"/>
                  <a:gd name="connsiteX3" fmla="*/ 1955800 w 2451100"/>
                  <a:gd name="connsiteY3" fmla="*/ 609600 h 1828800"/>
                  <a:gd name="connsiteX4" fmla="*/ 0 w 2451100"/>
                  <a:gd name="connsiteY4" fmla="*/ 1828800 h 1828800"/>
                  <a:gd name="connsiteX5" fmla="*/ 0 w 2451100"/>
                  <a:gd name="connsiteY5" fmla="*/ 1219200 h 1828800"/>
                  <a:gd name="connsiteX0" fmla="*/ 0 w 2451100"/>
                  <a:gd name="connsiteY0" fmla="*/ 1367968 h 1977568"/>
                  <a:gd name="connsiteX1" fmla="*/ 1993900 w 2451100"/>
                  <a:gd name="connsiteY1" fmla="*/ 0 h 1977568"/>
                  <a:gd name="connsiteX2" fmla="*/ 2451100 w 2451100"/>
                  <a:gd name="connsiteY2" fmla="*/ 242709 h 1977568"/>
                  <a:gd name="connsiteX3" fmla="*/ 1955800 w 2451100"/>
                  <a:gd name="connsiteY3" fmla="*/ 758368 h 1977568"/>
                  <a:gd name="connsiteX4" fmla="*/ 0 w 2451100"/>
                  <a:gd name="connsiteY4" fmla="*/ 1977568 h 1977568"/>
                  <a:gd name="connsiteX5" fmla="*/ 0 w 2451100"/>
                  <a:gd name="connsiteY5" fmla="*/ 1367968 h 1977568"/>
                  <a:gd name="connsiteX0" fmla="*/ 0 w 2451100"/>
                  <a:gd name="connsiteY0" fmla="*/ 1367968 h 1977568"/>
                  <a:gd name="connsiteX1" fmla="*/ 1993900 w 2451100"/>
                  <a:gd name="connsiteY1" fmla="*/ 0 h 1977568"/>
                  <a:gd name="connsiteX2" fmla="*/ 2451100 w 2451100"/>
                  <a:gd name="connsiteY2" fmla="*/ 242709 h 1977568"/>
                  <a:gd name="connsiteX3" fmla="*/ 2247900 w 2451100"/>
                  <a:gd name="connsiteY3" fmla="*/ 741838 h 1977568"/>
                  <a:gd name="connsiteX4" fmla="*/ 0 w 2451100"/>
                  <a:gd name="connsiteY4" fmla="*/ 1977568 h 1977568"/>
                  <a:gd name="connsiteX5" fmla="*/ 0 w 2451100"/>
                  <a:gd name="connsiteY5" fmla="*/ 1367968 h 1977568"/>
                  <a:gd name="connsiteX0" fmla="*/ 0 w 2451100"/>
                  <a:gd name="connsiteY0" fmla="*/ 1268790 h 1878390"/>
                  <a:gd name="connsiteX1" fmla="*/ 1993900 w 2451100"/>
                  <a:gd name="connsiteY1" fmla="*/ 0 h 1878390"/>
                  <a:gd name="connsiteX2" fmla="*/ 2451100 w 2451100"/>
                  <a:gd name="connsiteY2" fmla="*/ 143531 h 1878390"/>
                  <a:gd name="connsiteX3" fmla="*/ 2247900 w 2451100"/>
                  <a:gd name="connsiteY3" fmla="*/ 642660 h 1878390"/>
                  <a:gd name="connsiteX4" fmla="*/ 0 w 2451100"/>
                  <a:gd name="connsiteY4" fmla="*/ 1878390 h 1878390"/>
                  <a:gd name="connsiteX5" fmla="*/ 0 w 2451100"/>
                  <a:gd name="connsiteY5" fmla="*/ 1268790 h 1878390"/>
                  <a:gd name="connsiteX0" fmla="*/ 0 w 2451100"/>
                  <a:gd name="connsiteY0" fmla="*/ 1268790 h 1878390"/>
                  <a:gd name="connsiteX1" fmla="*/ 1993900 w 2451100"/>
                  <a:gd name="connsiteY1" fmla="*/ 0 h 1878390"/>
                  <a:gd name="connsiteX2" fmla="*/ 2451100 w 2451100"/>
                  <a:gd name="connsiteY2" fmla="*/ 143531 h 1878390"/>
                  <a:gd name="connsiteX3" fmla="*/ 2181225 w 2451100"/>
                  <a:gd name="connsiteY3" fmla="*/ 803825 h 1878390"/>
                  <a:gd name="connsiteX4" fmla="*/ 0 w 2451100"/>
                  <a:gd name="connsiteY4" fmla="*/ 1878390 h 1878390"/>
                  <a:gd name="connsiteX5" fmla="*/ 0 w 2451100"/>
                  <a:gd name="connsiteY5" fmla="*/ 1268790 h 1878390"/>
                  <a:gd name="connsiteX0" fmla="*/ 0 w 3192246"/>
                  <a:gd name="connsiteY0" fmla="*/ 1268790 h 1878390"/>
                  <a:gd name="connsiteX1" fmla="*/ 1993900 w 3192246"/>
                  <a:gd name="connsiteY1" fmla="*/ 0 h 1878390"/>
                  <a:gd name="connsiteX2" fmla="*/ 3192246 w 3192246"/>
                  <a:gd name="connsiteY2" fmla="*/ 43309 h 1878390"/>
                  <a:gd name="connsiteX3" fmla="*/ 2181225 w 3192246"/>
                  <a:gd name="connsiteY3" fmla="*/ 803825 h 1878390"/>
                  <a:gd name="connsiteX4" fmla="*/ 0 w 3192246"/>
                  <a:gd name="connsiteY4" fmla="*/ 1878390 h 1878390"/>
                  <a:gd name="connsiteX5" fmla="*/ 0 w 3192246"/>
                  <a:gd name="connsiteY5" fmla="*/ 1268790 h 1878390"/>
                  <a:gd name="connsiteX0" fmla="*/ 0 w 3192246"/>
                  <a:gd name="connsiteY0" fmla="*/ 1225481 h 1835081"/>
                  <a:gd name="connsiteX1" fmla="*/ 2253782 w 3192246"/>
                  <a:gd name="connsiteY1" fmla="*/ 107025 h 1835081"/>
                  <a:gd name="connsiteX2" fmla="*/ 3192246 w 3192246"/>
                  <a:gd name="connsiteY2" fmla="*/ 0 h 1835081"/>
                  <a:gd name="connsiteX3" fmla="*/ 2181225 w 3192246"/>
                  <a:gd name="connsiteY3" fmla="*/ 760516 h 1835081"/>
                  <a:gd name="connsiteX4" fmla="*/ 0 w 3192246"/>
                  <a:gd name="connsiteY4" fmla="*/ 1835081 h 1835081"/>
                  <a:gd name="connsiteX5" fmla="*/ 0 w 3192246"/>
                  <a:gd name="connsiteY5" fmla="*/ 1225481 h 1835081"/>
                  <a:gd name="connsiteX0" fmla="*/ 0 w 3192246"/>
                  <a:gd name="connsiteY0" fmla="*/ 1225481 h 1835081"/>
                  <a:gd name="connsiteX1" fmla="*/ 2253782 w 3192246"/>
                  <a:gd name="connsiteY1" fmla="*/ 107025 h 1835081"/>
                  <a:gd name="connsiteX2" fmla="*/ 3192246 w 3192246"/>
                  <a:gd name="connsiteY2" fmla="*/ 0 h 1835081"/>
                  <a:gd name="connsiteX3" fmla="*/ 2777991 w 3192246"/>
                  <a:gd name="connsiteY3" fmla="*/ 823156 h 1835081"/>
                  <a:gd name="connsiteX4" fmla="*/ 0 w 3192246"/>
                  <a:gd name="connsiteY4" fmla="*/ 1835081 h 1835081"/>
                  <a:gd name="connsiteX5" fmla="*/ 0 w 3192246"/>
                  <a:gd name="connsiteY5" fmla="*/ 1225481 h 1835081"/>
                  <a:gd name="connsiteX0" fmla="*/ 0 w 3192246"/>
                  <a:gd name="connsiteY0" fmla="*/ 1225481 h 1835081"/>
                  <a:gd name="connsiteX1" fmla="*/ 2253782 w 3192246"/>
                  <a:gd name="connsiteY1" fmla="*/ 107025 h 1835081"/>
                  <a:gd name="connsiteX2" fmla="*/ 3192246 w 3192246"/>
                  <a:gd name="connsiteY2" fmla="*/ 0 h 1835081"/>
                  <a:gd name="connsiteX3" fmla="*/ 2575860 w 3192246"/>
                  <a:gd name="connsiteY3" fmla="*/ 885794 h 1835081"/>
                  <a:gd name="connsiteX4" fmla="*/ 0 w 3192246"/>
                  <a:gd name="connsiteY4" fmla="*/ 1835081 h 1835081"/>
                  <a:gd name="connsiteX5" fmla="*/ 0 w 3192246"/>
                  <a:gd name="connsiteY5" fmla="*/ 1225481 h 1835081"/>
                  <a:gd name="connsiteX0" fmla="*/ 0 w 2941989"/>
                  <a:gd name="connsiteY0" fmla="*/ 1125259 h 1734859"/>
                  <a:gd name="connsiteX1" fmla="*/ 2253782 w 2941989"/>
                  <a:gd name="connsiteY1" fmla="*/ 6803 h 1734859"/>
                  <a:gd name="connsiteX2" fmla="*/ 2941989 w 2941989"/>
                  <a:gd name="connsiteY2" fmla="*/ 0 h 1734859"/>
                  <a:gd name="connsiteX3" fmla="*/ 2575860 w 2941989"/>
                  <a:gd name="connsiteY3" fmla="*/ 785572 h 1734859"/>
                  <a:gd name="connsiteX4" fmla="*/ 0 w 2941989"/>
                  <a:gd name="connsiteY4" fmla="*/ 1734859 h 1734859"/>
                  <a:gd name="connsiteX5" fmla="*/ 0 w 2941989"/>
                  <a:gd name="connsiteY5" fmla="*/ 1125259 h 1734859"/>
                  <a:gd name="connsiteX0" fmla="*/ 0 w 2941989"/>
                  <a:gd name="connsiteY0" fmla="*/ 1125259 h 1734859"/>
                  <a:gd name="connsiteX1" fmla="*/ 2253782 w 2941989"/>
                  <a:gd name="connsiteY1" fmla="*/ 6803 h 1734859"/>
                  <a:gd name="connsiteX2" fmla="*/ 2941989 w 2941989"/>
                  <a:gd name="connsiteY2" fmla="*/ 0 h 1734859"/>
                  <a:gd name="connsiteX3" fmla="*/ 2441106 w 2941989"/>
                  <a:gd name="connsiteY3" fmla="*/ 877406 h 1734859"/>
                  <a:gd name="connsiteX4" fmla="*/ 0 w 2941989"/>
                  <a:gd name="connsiteY4" fmla="*/ 1734859 h 1734859"/>
                  <a:gd name="connsiteX5" fmla="*/ 0 w 2941989"/>
                  <a:gd name="connsiteY5" fmla="*/ 1125259 h 1734859"/>
                  <a:gd name="connsiteX0" fmla="*/ 0 w 2797610"/>
                  <a:gd name="connsiteY0" fmla="*/ 1118456 h 1728056"/>
                  <a:gd name="connsiteX1" fmla="*/ 2253782 w 2797610"/>
                  <a:gd name="connsiteY1" fmla="*/ 0 h 1728056"/>
                  <a:gd name="connsiteX2" fmla="*/ 2797610 w 2797610"/>
                  <a:gd name="connsiteY2" fmla="*/ 100336 h 1728056"/>
                  <a:gd name="connsiteX3" fmla="*/ 2441106 w 2797610"/>
                  <a:gd name="connsiteY3" fmla="*/ 870603 h 1728056"/>
                  <a:gd name="connsiteX4" fmla="*/ 0 w 2797610"/>
                  <a:gd name="connsiteY4" fmla="*/ 1728056 h 1728056"/>
                  <a:gd name="connsiteX5" fmla="*/ 0 w 2797610"/>
                  <a:gd name="connsiteY5" fmla="*/ 1118456 h 1728056"/>
                  <a:gd name="connsiteX0" fmla="*/ 0 w 2691732"/>
                  <a:gd name="connsiteY0" fmla="*/ 1118456 h 1728056"/>
                  <a:gd name="connsiteX1" fmla="*/ 2253782 w 2691732"/>
                  <a:gd name="connsiteY1" fmla="*/ 0 h 1728056"/>
                  <a:gd name="connsiteX2" fmla="*/ 2691732 w 2691732"/>
                  <a:gd name="connsiteY2" fmla="*/ 253392 h 1728056"/>
                  <a:gd name="connsiteX3" fmla="*/ 2441106 w 2691732"/>
                  <a:gd name="connsiteY3" fmla="*/ 870603 h 1728056"/>
                  <a:gd name="connsiteX4" fmla="*/ 0 w 2691732"/>
                  <a:gd name="connsiteY4" fmla="*/ 1728056 h 1728056"/>
                  <a:gd name="connsiteX5" fmla="*/ 0 w 2691732"/>
                  <a:gd name="connsiteY5" fmla="*/ 1118456 h 1728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691732" h="1728056">
                    <a:moveTo>
                      <a:pt x="0" y="1118456"/>
                    </a:moveTo>
                    <a:lnTo>
                      <a:pt x="2253782" y="0"/>
                    </a:lnTo>
                    <a:lnTo>
                      <a:pt x="2691732" y="253392"/>
                    </a:lnTo>
                    <a:lnTo>
                      <a:pt x="2441106" y="870603"/>
                    </a:lnTo>
                    <a:lnTo>
                      <a:pt x="0" y="1728056"/>
                    </a:lnTo>
                    <a:lnTo>
                      <a:pt x="0" y="1118456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21" name="Group 20"/>
              <p:cNvGrpSpPr/>
              <p:nvPr userDrawn="1"/>
            </p:nvGrpSpPr>
            <p:grpSpPr>
              <a:xfrm>
                <a:off x="0" y="3208886"/>
                <a:ext cx="5181807" cy="861332"/>
                <a:chOff x="0" y="1822675"/>
                <a:chExt cx="5181807" cy="1369636"/>
              </a:xfrm>
            </p:grpSpPr>
            <p:sp>
              <p:nvSpPr>
                <p:cNvPr id="22" name="Rectangle 21"/>
                <p:cNvSpPr/>
                <p:nvPr userDrawn="1"/>
              </p:nvSpPr>
              <p:spPr>
                <a:xfrm>
                  <a:off x="0" y="2582711"/>
                  <a:ext cx="2620817" cy="60960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3" name="Pentagon 9"/>
                <p:cNvSpPr/>
                <p:nvPr userDrawn="1"/>
              </p:nvSpPr>
              <p:spPr>
                <a:xfrm>
                  <a:off x="2620818" y="1822675"/>
                  <a:ext cx="2560989" cy="1369636"/>
                </a:xfrm>
                <a:custGeom>
                  <a:avLst/>
                  <a:gdLst>
                    <a:gd name="connsiteX0" fmla="*/ 0 w 1981200"/>
                    <a:gd name="connsiteY0" fmla="*/ 0 h 609600"/>
                    <a:gd name="connsiteX1" fmla="*/ 1676400 w 1981200"/>
                    <a:gd name="connsiteY1" fmla="*/ 0 h 609600"/>
                    <a:gd name="connsiteX2" fmla="*/ 1981200 w 1981200"/>
                    <a:gd name="connsiteY2" fmla="*/ 304800 h 609600"/>
                    <a:gd name="connsiteX3" fmla="*/ 1676400 w 1981200"/>
                    <a:gd name="connsiteY3" fmla="*/ 609600 h 609600"/>
                    <a:gd name="connsiteX4" fmla="*/ 0 w 1981200"/>
                    <a:gd name="connsiteY4" fmla="*/ 609600 h 609600"/>
                    <a:gd name="connsiteX5" fmla="*/ 0 w 1981200"/>
                    <a:gd name="connsiteY5" fmla="*/ 0 h 609600"/>
                    <a:gd name="connsiteX0" fmla="*/ 0 w 1981200"/>
                    <a:gd name="connsiteY0" fmla="*/ 1219200 h 1828800"/>
                    <a:gd name="connsiteX1" fmla="*/ 1587500 w 1981200"/>
                    <a:gd name="connsiteY1" fmla="*/ 0 h 1828800"/>
                    <a:gd name="connsiteX2" fmla="*/ 1981200 w 1981200"/>
                    <a:gd name="connsiteY2" fmla="*/ 1524000 h 1828800"/>
                    <a:gd name="connsiteX3" fmla="*/ 1676400 w 1981200"/>
                    <a:gd name="connsiteY3" fmla="*/ 1828800 h 1828800"/>
                    <a:gd name="connsiteX4" fmla="*/ 0 w 1981200"/>
                    <a:gd name="connsiteY4" fmla="*/ 1828800 h 1828800"/>
                    <a:gd name="connsiteX5" fmla="*/ 0 w 1981200"/>
                    <a:gd name="connsiteY5" fmla="*/ 1219200 h 1828800"/>
                    <a:gd name="connsiteX0" fmla="*/ 0 w 2070100"/>
                    <a:gd name="connsiteY0" fmla="*/ 1219200 h 1828800"/>
                    <a:gd name="connsiteX1" fmla="*/ 1587500 w 2070100"/>
                    <a:gd name="connsiteY1" fmla="*/ 0 h 1828800"/>
                    <a:gd name="connsiteX2" fmla="*/ 2070100 w 2070100"/>
                    <a:gd name="connsiteY2" fmla="*/ 127000 h 1828800"/>
                    <a:gd name="connsiteX3" fmla="*/ 1676400 w 2070100"/>
                    <a:gd name="connsiteY3" fmla="*/ 1828800 h 1828800"/>
                    <a:gd name="connsiteX4" fmla="*/ 0 w 2070100"/>
                    <a:gd name="connsiteY4" fmla="*/ 1828800 h 1828800"/>
                    <a:gd name="connsiteX5" fmla="*/ 0 w 2070100"/>
                    <a:gd name="connsiteY5" fmla="*/ 1219200 h 1828800"/>
                    <a:gd name="connsiteX0" fmla="*/ 0 w 2070100"/>
                    <a:gd name="connsiteY0" fmla="*/ 1219200 h 1828800"/>
                    <a:gd name="connsiteX1" fmla="*/ 1587500 w 2070100"/>
                    <a:gd name="connsiteY1" fmla="*/ 0 h 1828800"/>
                    <a:gd name="connsiteX2" fmla="*/ 2070100 w 2070100"/>
                    <a:gd name="connsiteY2" fmla="*/ 127000 h 1828800"/>
                    <a:gd name="connsiteX3" fmla="*/ 1955800 w 2070100"/>
                    <a:gd name="connsiteY3" fmla="*/ 609600 h 1828800"/>
                    <a:gd name="connsiteX4" fmla="*/ 0 w 2070100"/>
                    <a:gd name="connsiteY4" fmla="*/ 1828800 h 1828800"/>
                    <a:gd name="connsiteX5" fmla="*/ 0 w 2070100"/>
                    <a:gd name="connsiteY5" fmla="*/ 1219200 h 1828800"/>
                    <a:gd name="connsiteX0" fmla="*/ 0 w 2349233"/>
                    <a:gd name="connsiteY0" fmla="*/ 1219200 h 1828800"/>
                    <a:gd name="connsiteX1" fmla="*/ 1587500 w 2349233"/>
                    <a:gd name="connsiteY1" fmla="*/ 0 h 1828800"/>
                    <a:gd name="connsiteX2" fmla="*/ 2349233 w 2349233"/>
                    <a:gd name="connsiteY2" fmla="*/ 647386 h 1828800"/>
                    <a:gd name="connsiteX3" fmla="*/ 1955800 w 2349233"/>
                    <a:gd name="connsiteY3" fmla="*/ 609600 h 1828800"/>
                    <a:gd name="connsiteX4" fmla="*/ 0 w 2349233"/>
                    <a:gd name="connsiteY4" fmla="*/ 1828800 h 1828800"/>
                    <a:gd name="connsiteX5" fmla="*/ 0 w 2349233"/>
                    <a:gd name="connsiteY5" fmla="*/ 1219200 h 1828800"/>
                    <a:gd name="connsiteX0" fmla="*/ 0 w 2349233"/>
                    <a:gd name="connsiteY0" fmla="*/ 1219200 h 1828800"/>
                    <a:gd name="connsiteX1" fmla="*/ 1587500 w 2349233"/>
                    <a:gd name="connsiteY1" fmla="*/ 0 h 1828800"/>
                    <a:gd name="connsiteX2" fmla="*/ 2349233 w 2349233"/>
                    <a:gd name="connsiteY2" fmla="*/ 647386 h 1828800"/>
                    <a:gd name="connsiteX3" fmla="*/ 2254183 w 2349233"/>
                    <a:gd name="connsiteY3" fmla="*/ 1267736 h 1828800"/>
                    <a:gd name="connsiteX4" fmla="*/ 0 w 2349233"/>
                    <a:gd name="connsiteY4" fmla="*/ 1828800 h 1828800"/>
                    <a:gd name="connsiteX5" fmla="*/ 0 w 2349233"/>
                    <a:gd name="connsiteY5" fmla="*/ 1219200 h 1828800"/>
                    <a:gd name="connsiteX0" fmla="*/ 0 w 2349233"/>
                    <a:gd name="connsiteY0" fmla="*/ 698814 h 1308414"/>
                    <a:gd name="connsiteX1" fmla="*/ 1991761 w 2349233"/>
                    <a:gd name="connsiteY1" fmla="*/ 0 h 1308414"/>
                    <a:gd name="connsiteX2" fmla="*/ 2349233 w 2349233"/>
                    <a:gd name="connsiteY2" fmla="*/ 127000 h 1308414"/>
                    <a:gd name="connsiteX3" fmla="*/ 2254183 w 2349233"/>
                    <a:gd name="connsiteY3" fmla="*/ 747350 h 1308414"/>
                    <a:gd name="connsiteX4" fmla="*/ 0 w 2349233"/>
                    <a:gd name="connsiteY4" fmla="*/ 1308414 h 1308414"/>
                    <a:gd name="connsiteX5" fmla="*/ 0 w 2349233"/>
                    <a:gd name="connsiteY5" fmla="*/ 698814 h 1308414"/>
                    <a:gd name="connsiteX0" fmla="*/ 0 w 2551364"/>
                    <a:gd name="connsiteY0" fmla="*/ 698814 h 1308414"/>
                    <a:gd name="connsiteX1" fmla="*/ 1991761 w 2551364"/>
                    <a:gd name="connsiteY1" fmla="*/ 0 h 1308414"/>
                    <a:gd name="connsiteX2" fmla="*/ 2551364 w 2551364"/>
                    <a:gd name="connsiteY2" fmla="*/ 234138 h 1308414"/>
                    <a:gd name="connsiteX3" fmla="*/ 2254183 w 2551364"/>
                    <a:gd name="connsiteY3" fmla="*/ 747350 h 1308414"/>
                    <a:gd name="connsiteX4" fmla="*/ 0 w 2551364"/>
                    <a:gd name="connsiteY4" fmla="*/ 1308414 h 1308414"/>
                    <a:gd name="connsiteX5" fmla="*/ 0 w 2551364"/>
                    <a:gd name="connsiteY5" fmla="*/ 698814 h 1308414"/>
                    <a:gd name="connsiteX0" fmla="*/ 0 w 2551364"/>
                    <a:gd name="connsiteY0" fmla="*/ 698814 h 1308414"/>
                    <a:gd name="connsiteX1" fmla="*/ 1991761 w 2551364"/>
                    <a:gd name="connsiteY1" fmla="*/ 0 h 1308414"/>
                    <a:gd name="connsiteX2" fmla="*/ 2551364 w 2551364"/>
                    <a:gd name="connsiteY2" fmla="*/ 234138 h 1308414"/>
                    <a:gd name="connsiteX3" fmla="*/ 2129055 w 2551364"/>
                    <a:gd name="connsiteY3" fmla="*/ 823877 h 1308414"/>
                    <a:gd name="connsiteX4" fmla="*/ 0 w 2551364"/>
                    <a:gd name="connsiteY4" fmla="*/ 1308414 h 1308414"/>
                    <a:gd name="connsiteX5" fmla="*/ 0 w 2551364"/>
                    <a:gd name="connsiteY5" fmla="*/ 698814 h 1308414"/>
                    <a:gd name="connsiteX0" fmla="*/ 0 w 2551364"/>
                    <a:gd name="connsiteY0" fmla="*/ 760036 h 1369636"/>
                    <a:gd name="connsiteX1" fmla="*/ 2136140 w 2551364"/>
                    <a:gd name="connsiteY1" fmla="*/ 0 h 1369636"/>
                    <a:gd name="connsiteX2" fmla="*/ 2551364 w 2551364"/>
                    <a:gd name="connsiteY2" fmla="*/ 295360 h 1369636"/>
                    <a:gd name="connsiteX3" fmla="*/ 2129055 w 2551364"/>
                    <a:gd name="connsiteY3" fmla="*/ 885099 h 1369636"/>
                    <a:gd name="connsiteX4" fmla="*/ 0 w 2551364"/>
                    <a:gd name="connsiteY4" fmla="*/ 1369636 h 1369636"/>
                    <a:gd name="connsiteX5" fmla="*/ 0 w 2551364"/>
                    <a:gd name="connsiteY5" fmla="*/ 760036 h 1369636"/>
                    <a:gd name="connsiteX0" fmla="*/ 0 w 2618741"/>
                    <a:gd name="connsiteY0" fmla="*/ 760036 h 1369636"/>
                    <a:gd name="connsiteX1" fmla="*/ 2136140 w 2618741"/>
                    <a:gd name="connsiteY1" fmla="*/ 0 h 1369636"/>
                    <a:gd name="connsiteX2" fmla="*/ 2618741 w 2618741"/>
                    <a:gd name="connsiteY2" fmla="*/ 280053 h 1369636"/>
                    <a:gd name="connsiteX3" fmla="*/ 2129055 w 2618741"/>
                    <a:gd name="connsiteY3" fmla="*/ 885099 h 1369636"/>
                    <a:gd name="connsiteX4" fmla="*/ 0 w 2618741"/>
                    <a:gd name="connsiteY4" fmla="*/ 1369636 h 1369636"/>
                    <a:gd name="connsiteX5" fmla="*/ 0 w 2618741"/>
                    <a:gd name="connsiteY5" fmla="*/ 760036 h 1369636"/>
                    <a:gd name="connsiteX0" fmla="*/ 0 w 2618741"/>
                    <a:gd name="connsiteY0" fmla="*/ 760036 h 1369636"/>
                    <a:gd name="connsiteX1" fmla="*/ 2136140 w 2618741"/>
                    <a:gd name="connsiteY1" fmla="*/ 0 h 1369636"/>
                    <a:gd name="connsiteX2" fmla="*/ 2618741 w 2618741"/>
                    <a:gd name="connsiteY2" fmla="*/ 280053 h 1369636"/>
                    <a:gd name="connsiteX3" fmla="*/ 2196432 w 2618741"/>
                    <a:gd name="connsiteY3" fmla="*/ 885099 h 1369636"/>
                    <a:gd name="connsiteX4" fmla="*/ 0 w 2618741"/>
                    <a:gd name="connsiteY4" fmla="*/ 1369636 h 1369636"/>
                    <a:gd name="connsiteX5" fmla="*/ 0 w 2618741"/>
                    <a:gd name="connsiteY5" fmla="*/ 760036 h 1369636"/>
                    <a:gd name="connsiteX0" fmla="*/ 0 w 2560989"/>
                    <a:gd name="connsiteY0" fmla="*/ 760036 h 1369636"/>
                    <a:gd name="connsiteX1" fmla="*/ 2136140 w 2560989"/>
                    <a:gd name="connsiteY1" fmla="*/ 0 h 1369636"/>
                    <a:gd name="connsiteX2" fmla="*/ 2560989 w 2560989"/>
                    <a:gd name="connsiteY2" fmla="*/ 310664 h 1369636"/>
                    <a:gd name="connsiteX3" fmla="*/ 2196432 w 2560989"/>
                    <a:gd name="connsiteY3" fmla="*/ 885099 h 1369636"/>
                    <a:gd name="connsiteX4" fmla="*/ 0 w 2560989"/>
                    <a:gd name="connsiteY4" fmla="*/ 1369636 h 1369636"/>
                    <a:gd name="connsiteX5" fmla="*/ 0 w 2560989"/>
                    <a:gd name="connsiteY5" fmla="*/ 760036 h 136963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560989" h="1369636">
                      <a:moveTo>
                        <a:pt x="0" y="760036"/>
                      </a:moveTo>
                      <a:lnTo>
                        <a:pt x="2136140" y="0"/>
                      </a:lnTo>
                      <a:lnTo>
                        <a:pt x="2560989" y="310664"/>
                      </a:lnTo>
                      <a:lnTo>
                        <a:pt x="2196432" y="885099"/>
                      </a:lnTo>
                      <a:lnTo>
                        <a:pt x="0" y="1369636"/>
                      </a:lnTo>
                      <a:lnTo>
                        <a:pt x="0" y="760036"/>
                      </a:lnTo>
                      <a:close/>
                    </a:path>
                  </a:pathLst>
                </a:custGeom>
                <a:solidFill>
                  <a:schemeClr val="accent4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</p:grpSp>
      <p:grpSp>
        <p:nvGrpSpPr>
          <p:cNvPr id="24" name="Group 23"/>
          <p:cNvGrpSpPr/>
          <p:nvPr userDrawn="1"/>
        </p:nvGrpSpPr>
        <p:grpSpPr>
          <a:xfrm rot="20331427">
            <a:off x="1108306" y="1241827"/>
            <a:ext cx="1843262" cy="3432862"/>
            <a:chOff x="6140449" y="1116114"/>
            <a:chExt cx="1927226" cy="3589236"/>
          </a:xfrm>
        </p:grpSpPr>
        <p:sp>
          <p:nvSpPr>
            <p:cNvPr id="25" name="Rectangle 24"/>
            <p:cNvSpPr/>
            <p:nvPr userDrawn="1"/>
          </p:nvSpPr>
          <p:spPr>
            <a:xfrm>
              <a:off x="6211887" y="1630479"/>
              <a:ext cx="1784351" cy="253983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dirty="0"/>
            </a:p>
          </p:txBody>
        </p:sp>
        <p:sp>
          <p:nvSpPr>
            <p:cNvPr id="26" name="Freeform 5"/>
            <p:cNvSpPr>
              <a:spLocks noEditPoints="1"/>
            </p:cNvSpPr>
            <p:nvPr userDrawn="1"/>
          </p:nvSpPr>
          <p:spPr bwMode="auto">
            <a:xfrm>
              <a:off x="6140449" y="1116114"/>
              <a:ext cx="1927226" cy="3589236"/>
            </a:xfrm>
            <a:custGeom>
              <a:avLst/>
              <a:gdLst/>
              <a:ahLst/>
              <a:cxnLst>
                <a:cxn ang="0">
                  <a:pos x="440" y="1690"/>
                </a:cxn>
                <a:cxn ang="0">
                  <a:pos x="440" y="1690"/>
                </a:cxn>
                <a:cxn ang="0">
                  <a:pos x="494" y="1636"/>
                </a:cxn>
                <a:cxn ang="0">
                  <a:pos x="547" y="1690"/>
                </a:cxn>
                <a:cxn ang="0">
                  <a:pos x="547" y="1690"/>
                </a:cxn>
                <a:cxn ang="0">
                  <a:pos x="547" y="1690"/>
                </a:cxn>
                <a:cxn ang="0">
                  <a:pos x="494" y="1743"/>
                </a:cxn>
                <a:cxn ang="0">
                  <a:pos x="440" y="1690"/>
                </a:cxn>
                <a:cxn ang="0">
                  <a:pos x="440" y="1690"/>
                </a:cxn>
                <a:cxn ang="0">
                  <a:pos x="65" y="274"/>
                </a:cxn>
                <a:cxn ang="0">
                  <a:pos x="65" y="274"/>
                </a:cxn>
                <a:cxn ang="0">
                  <a:pos x="922" y="274"/>
                </a:cxn>
                <a:cxn ang="0">
                  <a:pos x="922" y="1543"/>
                </a:cxn>
                <a:cxn ang="0">
                  <a:pos x="65" y="1543"/>
                </a:cxn>
                <a:cxn ang="0">
                  <a:pos x="65" y="274"/>
                </a:cxn>
                <a:cxn ang="0">
                  <a:pos x="355" y="143"/>
                </a:cxn>
                <a:cxn ang="0">
                  <a:pos x="355" y="143"/>
                </a:cxn>
                <a:cxn ang="0">
                  <a:pos x="632" y="143"/>
                </a:cxn>
                <a:cxn ang="0">
                  <a:pos x="632" y="163"/>
                </a:cxn>
                <a:cxn ang="0">
                  <a:pos x="355" y="163"/>
                </a:cxn>
                <a:cxn ang="0">
                  <a:pos x="355" y="143"/>
                </a:cxn>
                <a:cxn ang="0">
                  <a:pos x="891" y="0"/>
                </a:cxn>
                <a:cxn ang="0">
                  <a:pos x="96" y="0"/>
                </a:cxn>
                <a:cxn ang="0">
                  <a:pos x="0" y="92"/>
                </a:cxn>
                <a:cxn ang="0">
                  <a:pos x="0" y="1748"/>
                </a:cxn>
                <a:cxn ang="0">
                  <a:pos x="96" y="1840"/>
                </a:cxn>
                <a:cxn ang="0">
                  <a:pos x="891" y="1840"/>
                </a:cxn>
                <a:cxn ang="0">
                  <a:pos x="987" y="1748"/>
                </a:cxn>
                <a:cxn ang="0">
                  <a:pos x="987" y="92"/>
                </a:cxn>
                <a:cxn ang="0">
                  <a:pos x="891" y="0"/>
                </a:cxn>
              </a:cxnLst>
              <a:rect l="0" t="0" r="r" b="b"/>
              <a:pathLst>
                <a:path w="987" h="1840">
                  <a:moveTo>
                    <a:pt x="440" y="1690"/>
                  </a:moveTo>
                  <a:cubicBezTo>
                    <a:pt x="440" y="1690"/>
                    <a:pt x="440" y="1690"/>
                    <a:pt x="440" y="1690"/>
                  </a:cubicBezTo>
                  <a:cubicBezTo>
                    <a:pt x="440" y="1660"/>
                    <a:pt x="464" y="1636"/>
                    <a:pt x="494" y="1636"/>
                  </a:cubicBezTo>
                  <a:cubicBezTo>
                    <a:pt x="523" y="1636"/>
                    <a:pt x="547" y="1660"/>
                    <a:pt x="547" y="1690"/>
                  </a:cubicBezTo>
                  <a:cubicBezTo>
                    <a:pt x="547" y="1690"/>
                    <a:pt x="547" y="1690"/>
                    <a:pt x="547" y="1690"/>
                  </a:cubicBezTo>
                  <a:cubicBezTo>
                    <a:pt x="547" y="1690"/>
                    <a:pt x="547" y="1690"/>
                    <a:pt x="547" y="1690"/>
                  </a:cubicBezTo>
                  <a:cubicBezTo>
                    <a:pt x="547" y="1719"/>
                    <a:pt x="523" y="1743"/>
                    <a:pt x="494" y="1743"/>
                  </a:cubicBezTo>
                  <a:cubicBezTo>
                    <a:pt x="464" y="1743"/>
                    <a:pt x="440" y="1719"/>
                    <a:pt x="440" y="1690"/>
                  </a:cubicBezTo>
                  <a:cubicBezTo>
                    <a:pt x="440" y="1690"/>
                    <a:pt x="440" y="1690"/>
                    <a:pt x="440" y="1690"/>
                  </a:cubicBezTo>
                  <a:moveTo>
                    <a:pt x="65" y="274"/>
                  </a:moveTo>
                  <a:cubicBezTo>
                    <a:pt x="65" y="274"/>
                    <a:pt x="65" y="274"/>
                    <a:pt x="65" y="274"/>
                  </a:cubicBezTo>
                  <a:cubicBezTo>
                    <a:pt x="922" y="274"/>
                    <a:pt x="922" y="274"/>
                    <a:pt x="922" y="274"/>
                  </a:cubicBezTo>
                  <a:cubicBezTo>
                    <a:pt x="922" y="1543"/>
                    <a:pt x="922" y="1543"/>
                    <a:pt x="922" y="1543"/>
                  </a:cubicBezTo>
                  <a:cubicBezTo>
                    <a:pt x="65" y="1543"/>
                    <a:pt x="65" y="1543"/>
                    <a:pt x="65" y="1543"/>
                  </a:cubicBezTo>
                  <a:cubicBezTo>
                    <a:pt x="65" y="274"/>
                    <a:pt x="65" y="274"/>
                    <a:pt x="65" y="274"/>
                  </a:cubicBezTo>
                  <a:moveTo>
                    <a:pt x="355" y="143"/>
                  </a:moveTo>
                  <a:cubicBezTo>
                    <a:pt x="355" y="143"/>
                    <a:pt x="355" y="143"/>
                    <a:pt x="355" y="143"/>
                  </a:cubicBezTo>
                  <a:cubicBezTo>
                    <a:pt x="632" y="143"/>
                    <a:pt x="632" y="143"/>
                    <a:pt x="632" y="143"/>
                  </a:cubicBezTo>
                  <a:cubicBezTo>
                    <a:pt x="632" y="163"/>
                    <a:pt x="632" y="163"/>
                    <a:pt x="632" y="163"/>
                  </a:cubicBezTo>
                  <a:cubicBezTo>
                    <a:pt x="355" y="163"/>
                    <a:pt x="355" y="163"/>
                    <a:pt x="355" y="163"/>
                  </a:cubicBezTo>
                  <a:cubicBezTo>
                    <a:pt x="355" y="143"/>
                    <a:pt x="355" y="143"/>
                    <a:pt x="355" y="143"/>
                  </a:cubicBezTo>
                  <a:moveTo>
                    <a:pt x="891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43" y="0"/>
                    <a:pt x="0" y="42"/>
                    <a:pt x="0" y="92"/>
                  </a:cubicBezTo>
                  <a:cubicBezTo>
                    <a:pt x="0" y="1748"/>
                    <a:pt x="0" y="1748"/>
                    <a:pt x="0" y="1748"/>
                  </a:cubicBezTo>
                  <a:cubicBezTo>
                    <a:pt x="0" y="1798"/>
                    <a:pt x="43" y="1840"/>
                    <a:pt x="96" y="1840"/>
                  </a:cubicBezTo>
                  <a:cubicBezTo>
                    <a:pt x="891" y="1840"/>
                    <a:pt x="891" y="1840"/>
                    <a:pt x="891" y="1840"/>
                  </a:cubicBezTo>
                  <a:cubicBezTo>
                    <a:pt x="944" y="1840"/>
                    <a:pt x="987" y="1798"/>
                    <a:pt x="987" y="1748"/>
                  </a:cubicBezTo>
                  <a:cubicBezTo>
                    <a:pt x="987" y="92"/>
                    <a:pt x="987" y="92"/>
                    <a:pt x="987" y="92"/>
                  </a:cubicBezTo>
                  <a:cubicBezTo>
                    <a:pt x="987" y="41"/>
                    <a:pt x="944" y="0"/>
                    <a:pt x="891" y="0"/>
                  </a:cubicBezTo>
                </a:path>
              </a:pathLst>
            </a:custGeom>
            <a:solidFill>
              <a:srgbClr val="7F818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US" dirty="0"/>
            </a:p>
          </p:txBody>
        </p:sp>
      </p:grpSp>
      <p:sp>
        <p:nvSpPr>
          <p:cNvPr id="27" name="Picture Placeholder 7"/>
          <p:cNvSpPr>
            <a:spLocks noGrp="1"/>
          </p:cNvSpPr>
          <p:nvPr>
            <p:ph type="pic" sz="quarter" idx="10" hasCustomPrompt="1"/>
          </p:nvPr>
        </p:nvSpPr>
        <p:spPr>
          <a:xfrm rot="20331427">
            <a:off x="1228255" y="1731181"/>
            <a:ext cx="1603364" cy="2409604"/>
          </a:xfrm>
          <a:prstGeom prst="rect">
            <a:avLst/>
          </a:prstGeom>
          <a:ln>
            <a:noFill/>
          </a:ln>
        </p:spPr>
        <p:txBody>
          <a:bodyPr bIns="457200" anchor="b"/>
          <a:lstStyle>
            <a:lvl1pPr algn="ctr" rtl="0">
              <a:buNone/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295582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ockUp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 rtl="0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12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</a:p>
        </p:txBody>
      </p:sp>
      <p:grpSp>
        <p:nvGrpSpPr>
          <p:cNvPr id="13" name="Group 20"/>
          <p:cNvGrpSpPr/>
          <p:nvPr userDrawn="1"/>
        </p:nvGrpSpPr>
        <p:grpSpPr>
          <a:xfrm>
            <a:off x="2989156" y="1276350"/>
            <a:ext cx="3165688" cy="2518786"/>
            <a:chOff x="2094899" y="1081795"/>
            <a:chExt cx="4400683" cy="3501414"/>
          </a:xfrm>
        </p:grpSpPr>
        <p:sp>
          <p:nvSpPr>
            <p:cNvPr id="14" name="Rectangle 13"/>
            <p:cNvSpPr/>
            <p:nvPr/>
          </p:nvSpPr>
          <p:spPr>
            <a:xfrm>
              <a:off x="2261198" y="1247618"/>
              <a:ext cx="4081379" cy="22598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Freeform 5"/>
            <p:cNvSpPr>
              <a:spLocks noEditPoints="1"/>
            </p:cNvSpPr>
            <p:nvPr/>
          </p:nvSpPr>
          <p:spPr bwMode="auto">
            <a:xfrm>
              <a:off x="2094899" y="1081795"/>
              <a:ext cx="4400683" cy="2608522"/>
            </a:xfrm>
            <a:custGeom>
              <a:avLst/>
              <a:gdLst/>
              <a:ahLst/>
              <a:cxnLst>
                <a:cxn ang="0">
                  <a:pos x="1757" y="0"/>
                </a:cxn>
                <a:cxn ang="0">
                  <a:pos x="921" y="0"/>
                </a:cxn>
                <a:cxn ang="0">
                  <a:pos x="893" y="0"/>
                </a:cxn>
                <a:cxn ang="0">
                  <a:pos x="56" y="0"/>
                </a:cxn>
                <a:cxn ang="0">
                  <a:pos x="0" y="47"/>
                </a:cxn>
                <a:cxn ang="0">
                  <a:pos x="0" y="1076"/>
                </a:cxn>
                <a:cxn ang="0">
                  <a:pos x="1816" y="1076"/>
                </a:cxn>
                <a:cxn ang="0">
                  <a:pos x="1816" y="47"/>
                </a:cxn>
                <a:cxn ang="0">
                  <a:pos x="1757" y="0"/>
                </a:cxn>
                <a:cxn ang="0">
                  <a:pos x="1732" y="1000"/>
                </a:cxn>
                <a:cxn ang="0">
                  <a:pos x="76" y="1000"/>
                </a:cxn>
                <a:cxn ang="0">
                  <a:pos x="76" y="68"/>
                </a:cxn>
                <a:cxn ang="0">
                  <a:pos x="1732" y="68"/>
                </a:cxn>
                <a:cxn ang="0">
                  <a:pos x="1732" y="1000"/>
                </a:cxn>
              </a:cxnLst>
              <a:rect l="0" t="0" r="r" b="b"/>
              <a:pathLst>
                <a:path w="1816" h="1076">
                  <a:moveTo>
                    <a:pt x="1757" y="0"/>
                  </a:moveTo>
                  <a:cubicBezTo>
                    <a:pt x="921" y="0"/>
                    <a:pt x="921" y="0"/>
                    <a:pt x="921" y="0"/>
                  </a:cubicBezTo>
                  <a:cubicBezTo>
                    <a:pt x="893" y="0"/>
                    <a:pt x="893" y="0"/>
                    <a:pt x="893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27" y="0"/>
                    <a:pt x="0" y="17"/>
                    <a:pt x="0" y="47"/>
                  </a:cubicBezTo>
                  <a:cubicBezTo>
                    <a:pt x="0" y="1076"/>
                    <a:pt x="0" y="1076"/>
                    <a:pt x="0" y="1076"/>
                  </a:cubicBezTo>
                  <a:cubicBezTo>
                    <a:pt x="1816" y="1076"/>
                    <a:pt x="1816" y="1076"/>
                    <a:pt x="1816" y="1076"/>
                  </a:cubicBezTo>
                  <a:cubicBezTo>
                    <a:pt x="1816" y="47"/>
                    <a:pt x="1816" y="47"/>
                    <a:pt x="1816" y="47"/>
                  </a:cubicBezTo>
                  <a:cubicBezTo>
                    <a:pt x="1816" y="17"/>
                    <a:pt x="1787" y="0"/>
                    <a:pt x="1757" y="0"/>
                  </a:cubicBezTo>
                  <a:moveTo>
                    <a:pt x="1732" y="1000"/>
                  </a:moveTo>
                  <a:cubicBezTo>
                    <a:pt x="76" y="1000"/>
                    <a:pt x="76" y="1000"/>
                    <a:pt x="76" y="1000"/>
                  </a:cubicBezTo>
                  <a:cubicBezTo>
                    <a:pt x="76" y="68"/>
                    <a:pt x="76" y="68"/>
                    <a:pt x="76" y="68"/>
                  </a:cubicBezTo>
                  <a:cubicBezTo>
                    <a:pt x="1732" y="68"/>
                    <a:pt x="1732" y="68"/>
                    <a:pt x="1732" y="68"/>
                  </a:cubicBezTo>
                  <a:cubicBezTo>
                    <a:pt x="1732" y="1000"/>
                    <a:pt x="1732" y="1000"/>
                    <a:pt x="1732" y="1000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2311744" y="1247618"/>
              <a:ext cx="3979748" cy="2259869"/>
            </a:xfrm>
            <a:custGeom>
              <a:avLst/>
              <a:gdLst/>
              <a:ahLst/>
              <a:cxnLst>
                <a:cxn ang="0">
                  <a:pos x="1872" y="0"/>
                </a:cxn>
                <a:cxn ang="0">
                  <a:pos x="0" y="0"/>
                </a:cxn>
                <a:cxn ang="0">
                  <a:pos x="1872" y="1063"/>
                </a:cxn>
                <a:cxn ang="0">
                  <a:pos x="1872" y="0"/>
                </a:cxn>
              </a:cxnLst>
              <a:rect l="0" t="0" r="r" b="b"/>
              <a:pathLst>
                <a:path w="1872" h="1063">
                  <a:moveTo>
                    <a:pt x="1872" y="0"/>
                  </a:moveTo>
                  <a:lnTo>
                    <a:pt x="0" y="0"/>
                  </a:lnTo>
                  <a:lnTo>
                    <a:pt x="1872" y="1063"/>
                  </a:lnTo>
                  <a:lnTo>
                    <a:pt x="1872" y="0"/>
                  </a:lnTo>
                  <a:close/>
                </a:path>
              </a:pathLst>
            </a:custGeom>
            <a:solidFill>
              <a:srgbClr val="FFFFFF">
                <a:alpha val="16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27"/>
            <p:cNvSpPr>
              <a:spLocks/>
            </p:cNvSpPr>
            <p:nvPr/>
          </p:nvSpPr>
          <p:spPr bwMode="auto">
            <a:xfrm>
              <a:off x="2094899" y="3690315"/>
              <a:ext cx="4400683" cy="397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00"/>
                </a:cxn>
                <a:cxn ang="0">
                  <a:pos x="56" y="164"/>
                </a:cxn>
                <a:cxn ang="0">
                  <a:pos x="893" y="164"/>
                </a:cxn>
                <a:cxn ang="0">
                  <a:pos x="921" y="164"/>
                </a:cxn>
                <a:cxn ang="0">
                  <a:pos x="1757" y="164"/>
                </a:cxn>
                <a:cxn ang="0">
                  <a:pos x="1816" y="100"/>
                </a:cxn>
                <a:cxn ang="0">
                  <a:pos x="1816" y="0"/>
                </a:cxn>
                <a:cxn ang="0">
                  <a:pos x="0" y="0"/>
                </a:cxn>
              </a:cxnLst>
              <a:rect l="0" t="0" r="r" b="b"/>
              <a:pathLst>
                <a:path w="1816" h="164">
                  <a:moveTo>
                    <a:pt x="0" y="0"/>
                  </a:moveTo>
                  <a:cubicBezTo>
                    <a:pt x="0" y="100"/>
                    <a:pt x="0" y="100"/>
                    <a:pt x="0" y="100"/>
                  </a:cubicBezTo>
                  <a:cubicBezTo>
                    <a:pt x="0" y="130"/>
                    <a:pt x="27" y="164"/>
                    <a:pt x="56" y="164"/>
                  </a:cubicBezTo>
                  <a:cubicBezTo>
                    <a:pt x="893" y="164"/>
                    <a:pt x="893" y="164"/>
                    <a:pt x="893" y="164"/>
                  </a:cubicBezTo>
                  <a:cubicBezTo>
                    <a:pt x="921" y="164"/>
                    <a:pt x="921" y="164"/>
                    <a:pt x="921" y="164"/>
                  </a:cubicBezTo>
                  <a:cubicBezTo>
                    <a:pt x="1757" y="164"/>
                    <a:pt x="1757" y="164"/>
                    <a:pt x="1757" y="164"/>
                  </a:cubicBezTo>
                  <a:cubicBezTo>
                    <a:pt x="1787" y="164"/>
                    <a:pt x="1816" y="130"/>
                    <a:pt x="1816" y="100"/>
                  </a:cubicBezTo>
                  <a:cubicBezTo>
                    <a:pt x="1816" y="0"/>
                    <a:pt x="1816" y="0"/>
                    <a:pt x="1816" y="0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83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</a:gsLst>
              <a:lin ang="18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r>
                <a:rPr lang="en-US" dirty="0"/>
                <a:t> </a:t>
              </a:r>
            </a:p>
          </p:txBody>
        </p:sp>
        <p:sp>
          <p:nvSpPr>
            <p:cNvPr id="23" name="Freeform 29"/>
            <p:cNvSpPr>
              <a:spLocks/>
            </p:cNvSpPr>
            <p:nvPr/>
          </p:nvSpPr>
          <p:spPr bwMode="auto">
            <a:xfrm>
              <a:off x="3506519" y="4087866"/>
              <a:ext cx="1590198" cy="495343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22" y="0"/>
                </a:cxn>
                <a:cxn ang="0">
                  <a:pos x="143" y="0"/>
                </a:cxn>
                <a:cxn ang="0">
                  <a:pos x="102" y="128"/>
                </a:cxn>
                <a:cxn ang="0">
                  <a:pos x="108" y="204"/>
                </a:cxn>
                <a:cxn ang="0">
                  <a:pos x="322" y="204"/>
                </a:cxn>
                <a:cxn ang="0">
                  <a:pos x="335" y="204"/>
                </a:cxn>
                <a:cxn ang="0">
                  <a:pos x="549" y="204"/>
                </a:cxn>
                <a:cxn ang="0">
                  <a:pos x="555" y="128"/>
                </a:cxn>
                <a:cxn ang="0">
                  <a:pos x="513" y="0"/>
                </a:cxn>
                <a:cxn ang="0">
                  <a:pos x="335" y="0"/>
                </a:cxn>
              </a:cxnLst>
              <a:rect l="0" t="0" r="r" b="b"/>
              <a:pathLst>
                <a:path w="656" h="204">
                  <a:moveTo>
                    <a:pt x="335" y="0"/>
                  </a:moveTo>
                  <a:cubicBezTo>
                    <a:pt x="322" y="0"/>
                    <a:pt x="322" y="0"/>
                    <a:pt x="322" y="0"/>
                  </a:cubicBezTo>
                  <a:cubicBezTo>
                    <a:pt x="143" y="0"/>
                    <a:pt x="143" y="0"/>
                    <a:pt x="143" y="0"/>
                  </a:cubicBezTo>
                  <a:cubicBezTo>
                    <a:pt x="143" y="0"/>
                    <a:pt x="142" y="88"/>
                    <a:pt x="102" y="128"/>
                  </a:cubicBezTo>
                  <a:cubicBezTo>
                    <a:pt x="62" y="169"/>
                    <a:pt x="0" y="204"/>
                    <a:pt x="108" y="204"/>
                  </a:cubicBezTo>
                  <a:cubicBezTo>
                    <a:pt x="322" y="204"/>
                    <a:pt x="322" y="204"/>
                    <a:pt x="322" y="204"/>
                  </a:cubicBezTo>
                  <a:cubicBezTo>
                    <a:pt x="335" y="204"/>
                    <a:pt x="335" y="204"/>
                    <a:pt x="335" y="204"/>
                  </a:cubicBezTo>
                  <a:cubicBezTo>
                    <a:pt x="549" y="204"/>
                    <a:pt x="549" y="204"/>
                    <a:pt x="549" y="204"/>
                  </a:cubicBezTo>
                  <a:cubicBezTo>
                    <a:pt x="656" y="204"/>
                    <a:pt x="594" y="169"/>
                    <a:pt x="555" y="128"/>
                  </a:cubicBezTo>
                  <a:cubicBezTo>
                    <a:pt x="515" y="88"/>
                    <a:pt x="513" y="0"/>
                    <a:pt x="513" y="0"/>
                  </a:cubicBezTo>
                  <a:lnTo>
                    <a:pt x="335" y="0"/>
                  </a:lnTo>
                  <a:close/>
                </a:path>
              </a:pathLst>
            </a:custGeom>
            <a:gradFill>
              <a:gsLst>
                <a:gs pos="42000">
                  <a:schemeClr val="bg1">
                    <a:lumMod val="75000"/>
                  </a:schemeClr>
                </a:gs>
                <a:gs pos="6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4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3130174" y="1395636"/>
            <a:ext cx="2883652" cy="1625664"/>
          </a:xfrm>
          <a:prstGeom prst="rect">
            <a:avLst/>
          </a:prstGeom>
          <a:ln>
            <a:noFill/>
          </a:ln>
        </p:spPr>
        <p:txBody>
          <a:bodyPr bIns="457200" anchor="b"/>
          <a:lstStyle>
            <a:lvl1pPr algn="ctr">
              <a:buNone/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714353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gif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Off-page Connector 1"/>
          <p:cNvSpPr/>
          <p:nvPr userDrawn="1"/>
        </p:nvSpPr>
        <p:spPr>
          <a:xfrm rot="16200000">
            <a:off x="94134" y="4644550"/>
            <a:ext cx="233216" cy="421484"/>
          </a:xfrm>
          <a:prstGeom prst="flowChartOffpageConnector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 userDrawn="1"/>
        </p:nvSpPr>
        <p:spPr bwMode="gray">
          <a:xfrm>
            <a:off x="21437" y="4778348"/>
            <a:ext cx="30480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algn="ctr" defTabSz="914400" rtl="0" eaLnBrk="1" latinLnBrk="0" hangingPunct="1"/>
            <a:fld id="{6C5AF65D-6854-49AF-ABC5-48B5BA0EA842}" type="slidenum">
              <a:rPr lang="en-US" sz="1000" b="0" i="0" kern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HP Simplified"/>
                <a:ea typeface="+mn-ea"/>
                <a:cs typeface="HP Simplified"/>
              </a:rPr>
              <a:pPr marL="0" algn="ctr" defTabSz="914400" rtl="0" eaLnBrk="1" latinLnBrk="0" hangingPunct="1"/>
              <a:t>‹#›</a:t>
            </a:fld>
            <a:endParaRPr lang="en-US" sz="1000" b="0" i="0" kern="1200" dirty="0">
              <a:solidFill>
                <a:schemeClr val="tx1">
                  <a:lumMod val="50000"/>
                  <a:lumOff val="50000"/>
                </a:schemeClr>
              </a:solidFill>
              <a:latin typeface="HP Simplified"/>
              <a:ea typeface="+mn-ea"/>
              <a:cs typeface="HP Simplified"/>
            </a:endParaRP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8200" y="4481755"/>
            <a:ext cx="622807" cy="59318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705" r:id="rId2"/>
    <p:sldLayoutId id="2147483700" r:id="rId3"/>
    <p:sldLayoutId id="2147483704" r:id="rId4"/>
    <p:sldLayoutId id="2147483701" r:id="rId5"/>
    <p:sldLayoutId id="2147483692" r:id="rId6"/>
    <p:sldLayoutId id="2147483671" r:id="rId7"/>
    <p:sldLayoutId id="2147483720" r:id="rId8"/>
    <p:sldLayoutId id="2147483699" r:id="rId9"/>
    <p:sldLayoutId id="2147483707" r:id="rId10"/>
    <p:sldLayoutId id="2147483709" r:id="rId11"/>
    <p:sldLayoutId id="2147483696" r:id="rId12"/>
    <p:sldLayoutId id="2147483708" r:id="rId13"/>
    <p:sldLayoutId id="2147483717" r:id="rId14"/>
    <p:sldLayoutId id="2147483716" r:id="rId15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9.xml"/><Relationship Id="rId4" Type="http://schemas.openxmlformats.org/officeDocument/2006/relationships/chart" Target="../charts/char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12.xml"/><Relationship Id="rId4" Type="http://schemas.openxmlformats.org/officeDocument/2006/relationships/chart" Target="../charts/char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20" name="Freeform 19"/>
          <p:cNvSpPr/>
          <p:nvPr/>
        </p:nvSpPr>
        <p:spPr>
          <a:xfrm>
            <a:off x="0" y="1515776"/>
            <a:ext cx="9144000" cy="3174492"/>
          </a:xfrm>
          <a:custGeom>
            <a:avLst/>
            <a:gdLst>
              <a:gd name="connsiteX0" fmla="*/ 0 w 9144000"/>
              <a:gd name="connsiteY0" fmla="*/ 0 h 2169351"/>
              <a:gd name="connsiteX1" fmla="*/ 4324906 w 9144000"/>
              <a:gd name="connsiteY1" fmla="*/ 0 h 2169351"/>
              <a:gd name="connsiteX2" fmla="*/ 4571999 w 9144000"/>
              <a:gd name="connsiteY2" fmla="*/ 242381 h 2169351"/>
              <a:gd name="connsiteX3" fmla="*/ 4819093 w 9144000"/>
              <a:gd name="connsiteY3" fmla="*/ 0 h 2169351"/>
              <a:gd name="connsiteX4" fmla="*/ 9144000 w 9144000"/>
              <a:gd name="connsiteY4" fmla="*/ 0 h 2169351"/>
              <a:gd name="connsiteX5" fmla="*/ 9144000 w 9144000"/>
              <a:gd name="connsiteY5" fmla="*/ 1929384 h 2169351"/>
              <a:gd name="connsiteX6" fmla="*/ 4816632 w 9144000"/>
              <a:gd name="connsiteY6" fmla="*/ 1929384 h 2169351"/>
              <a:gd name="connsiteX7" fmla="*/ 4571999 w 9144000"/>
              <a:gd name="connsiteY7" fmla="*/ 2169351 h 2169351"/>
              <a:gd name="connsiteX8" fmla="*/ 4327367 w 9144000"/>
              <a:gd name="connsiteY8" fmla="*/ 1929384 h 2169351"/>
              <a:gd name="connsiteX9" fmla="*/ 0 w 9144000"/>
              <a:gd name="connsiteY9" fmla="*/ 1929384 h 2169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2169351">
                <a:moveTo>
                  <a:pt x="0" y="0"/>
                </a:moveTo>
                <a:lnTo>
                  <a:pt x="4324906" y="0"/>
                </a:lnTo>
                <a:lnTo>
                  <a:pt x="4571999" y="242381"/>
                </a:lnTo>
                <a:lnTo>
                  <a:pt x="4819093" y="0"/>
                </a:lnTo>
                <a:lnTo>
                  <a:pt x="9144000" y="0"/>
                </a:lnTo>
                <a:lnTo>
                  <a:pt x="9144000" y="1929384"/>
                </a:lnTo>
                <a:lnTo>
                  <a:pt x="4816632" y="1929384"/>
                </a:lnTo>
                <a:lnTo>
                  <a:pt x="4571999" y="2169351"/>
                </a:lnTo>
                <a:lnTo>
                  <a:pt x="4327367" y="1929384"/>
                </a:lnTo>
                <a:lnTo>
                  <a:pt x="0" y="1929384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Isosceles Triangle 20"/>
          <p:cNvSpPr/>
          <p:nvPr/>
        </p:nvSpPr>
        <p:spPr>
          <a:xfrm rot="10800000">
            <a:off x="4324906" y="1491168"/>
            <a:ext cx="494187" cy="242381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ectangle 27"/>
          <p:cNvSpPr/>
          <p:nvPr/>
        </p:nvSpPr>
        <p:spPr>
          <a:xfrm>
            <a:off x="457200" y="1834072"/>
            <a:ext cx="8458200" cy="12311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lt-LT" sz="4000" b="1" dirty="0">
                <a:solidFill>
                  <a:schemeClr val="bg1"/>
                </a:solidFill>
                <a:latin typeface="Calibri Light" panose="020F0302020204030204" pitchFamily="34" charset="0"/>
              </a:rPr>
              <a:t>2021-2027 VSF ir SVVP projektai. Vertinimas ir sutarčių pasirašymas</a:t>
            </a:r>
            <a:endParaRPr lang="en-US" sz="4000" b="1" dirty="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352799" y="3867150"/>
            <a:ext cx="2438400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lt-LT" sz="1200" b="1" i="1" dirty="0">
                <a:solidFill>
                  <a:schemeClr val="bg1"/>
                </a:solidFill>
              </a:rPr>
              <a:t>Mindaugas Rauba</a:t>
            </a:r>
          </a:p>
          <a:p>
            <a:pPr algn="ctr"/>
            <a:r>
              <a:rPr lang="lt-LT" sz="1200" b="1" i="1" dirty="0">
                <a:solidFill>
                  <a:schemeClr val="bg1"/>
                </a:solidFill>
              </a:rPr>
              <a:t>2024-02-13</a:t>
            </a:r>
            <a:endParaRPr 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0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40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40000" decel="6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8" grpId="0"/>
      <p:bldP spid="2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18" name="Rectangle 17"/>
          <p:cNvSpPr/>
          <p:nvPr/>
        </p:nvSpPr>
        <p:spPr>
          <a:xfrm>
            <a:off x="5796279" y="1487075"/>
            <a:ext cx="4991798" cy="2169351"/>
          </a:xfrm>
          <a:prstGeom prst="rect">
            <a:avLst/>
          </a:prstGeom>
          <a:solidFill>
            <a:schemeClr val="bg1">
              <a:lumMod val="9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0" y="1487075"/>
            <a:ext cx="4991798" cy="2169351"/>
          </a:xfrm>
          <a:prstGeom prst="rect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5080698" y="1487075"/>
            <a:ext cx="101600" cy="216935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5258265" y="1487075"/>
            <a:ext cx="101600" cy="216935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5435832" y="1487075"/>
            <a:ext cx="101600" cy="216935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5613400" y="1487075"/>
            <a:ext cx="101600" cy="216935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277091" y="1979499"/>
            <a:ext cx="42672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lt-LT" sz="3600" dirty="0">
                <a:solidFill>
                  <a:schemeClr val="bg1"/>
                </a:solidFill>
                <a:latin typeface="Calibri Light" panose="020F0302020204030204" pitchFamily="34" charset="0"/>
              </a:rPr>
              <a:t>VSF programa</a:t>
            </a:r>
            <a:endParaRPr lang="en-US" sz="3600" dirty="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614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40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accel="40000" decel="6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accel="40000" decel="6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accel="40000" decel="6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accel="40000" decel="6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" presetClass="entr" presetSubtype="2" accel="40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13" grpId="0" animBg="1"/>
      <p:bldP spid="14" grpId="0" animBg="1"/>
      <p:bldP spid="15" grpId="0" animBg="1"/>
      <p:bldP spid="16" grpId="0" animBg="1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lt-LT" dirty="0"/>
              <a:t>Viso iki 2024 m. paskelbti 5 kvietimai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VSF </a:t>
            </a:r>
            <a:r>
              <a:rPr lang="en-US" dirty="0" err="1"/>
              <a:t>kvietimai</a:t>
            </a:r>
            <a:r>
              <a:rPr lang="en-US" dirty="0"/>
              <a:t> </a:t>
            </a:r>
            <a:r>
              <a:rPr lang="en-US" dirty="0" err="1"/>
              <a:t>teikti</a:t>
            </a:r>
            <a:r>
              <a:rPr lang="en-US" dirty="0"/>
              <a:t> P</a:t>
            </a:r>
            <a:r>
              <a:rPr lang="lt-LT" dirty="0"/>
              <a:t>ĮP</a:t>
            </a:r>
            <a:endParaRPr lang="en-US" dirty="0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-1676400" y="1170050"/>
            <a:ext cx="3341660" cy="3341660"/>
            <a:chOff x="-1836964" y="868161"/>
            <a:chExt cx="3945438" cy="3945438"/>
          </a:xfrm>
        </p:grpSpPr>
        <p:sp>
          <p:nvSpPr>
            <p:cNvPr id="31" name="Donut 30"/>
            <p:cNvSpPr/>
            <p:nvPr/>
          </p:nvSpPr>
          <p:spPr>
            <a:xfrm>
              <a:off x="-1836964" y="868161"/>
              <a:ext cx="3945438" cy="3945438"/>
            </a:xfrm>
            <a:prstGeom prst="blockArc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-1219200" y="1485926"/>
              <a:ext cx="2709910" cy="2709910"/>
            </a:xfrm>
            <a:prstGeom prst="blockArc">
              <a:avLst>
                <a:gd name="adj1" fmla="val 10800122"/>
                <a:gd name="adj2" fmla="val 6"/>
                <a:gd name="adj3" fmla="val 14055"/>
              </a:avLst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44" name="Rounded Rectangle 43"/>
          <p:cNvSpPr/>
          <p:nvPr/>
        </p:nvSpPr>
        <p:spPr>
          <a:xfrm>
            <a:off x="1299611" y="1753278"/>
            <a:ext cx="2496986" cy="42135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lt-LT" sz="1600" b="1" dirty="0">
                <a:solidFill>
                  <a:schemeClr val="bg1"/>
                </a:solidFill>
              </a:rPr>
              <a:t>VSF2023.1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45" name="Rounded Rectangle 44"/>
          <p:cNvSpPr/>
          <p:nvPr/>
        </p:nvSpPr>
        <p:spPr>
          <a:xfrm>
            <a:off x="1513393" y="2646025"/>
            <a:ext cx="2496986" cy="421358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lt-LT" sz="1600" b="1" dirty="0">
                <a:solidFill>
                  <a:schemeClr val="bg1"/>
                </a:solidFill>
              </a:rPr>
              <a:t>VSF2023.2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1364901" y="3521461"/>
            <a:ext cx="2496986" cy="42135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lt-LT" sz="1600" b="1" dirty="0">
                <a:solidFill>
                  <a:schemeClr val="bg1"/>
                </a:solidFill>
              </a:rPr>
              <a:t>VSF2023.3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3" name="Text Placeholder 3"/>
          <p:cNvSpPr txBox="1">
            <a:spLocks/>
          </p:cNvSpPr>
          <p:nvPr/>
        </p:nvSpPr>
        <p:spPr>
          <a:xfrm>
            <a:off x="3862540" y="1751733"/>
            <a:ext cx="2804586" cy="40626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  <a:cs typeface="+mj-cs"/>
              </a:rPr>
              <a:t>Kvietime / gauti 6 PĮP, pasirašytos sutartys.</a:t>
            </a:r>
          </a:p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  <a:cs typeface="+mj-cs"/>
              </a:rPr>
              <a:t>Vertė 4,3 mln., iš jų ES 3,3 mln. Eur</a:t>
            </a:r>
            <a:endParaRPr lang="en-US" sz="1200" b="1" dirty="0">
              <a:solidFill>
                <a:schemeClr val="tx1">
                  <a:lumMod val="50000"/>
                  <a:lumOff val="50000"/>
                </a:schemeClr>
              </a:solidFill>
              <a:cs typeface="+mj-cs"/>
            </a:endParaRPr>
          </a:p>
        </p:txBody>
      </p:sp>
      <p:sp>
        <p:nvSpPr>
          <p:cNvPr id="14" name="Text Placeholder 3"/>
          <p:cNvSpPr txBox="1">
            <a:spLocks/>
          </p:cNvSpPr>
          <p:nvPr/>
        </p:nvSpPr>
        <p:spPr>
          <a:xfrm>
            <a:off x="4082943" y="2633819"/>
            <a:ext cx="3454444" cy="40626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Kvietime 3, gautas 1 PĮP, pasirašyta sutartis.</a:t>
            </a:r>
          </a:p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Vertė 0,9 mln., iš jų ES 0,7 mln. Eur</a:t>
            </a:r>
            <a:endParaRPr lang="en-US" sz="12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" name="Text Placeholder 3"/>
          <p:cNvSpPr txBox="1">
            <a:spLocks/>
          </p:cNvSpPr>
          <p:nvPr/>
        </p:nvSpPr>
        <p:spPr>
          <a:xfrm>
            <a:off x="3933600" y="3555410"/>
            <a:ext cx="3409936" cy="40626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Kvietime 3, gauta 3 PĮP, pasirašytos sutartys.</a:t>
            </a:r>
          </a:p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Vertė 2,3 mln., iš jų ES 1,7 mln. Eur</a:t>
            </a:r>
            <a:endParaRPr lang="en-US" sz="12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7609952" y="971550"/>
            <a:ext cx="2738456" cy="3427535"/>
            <a:chOff x="7239000" y="1744663"/>
            <a:chExt cx="1697038" cy="2124075"/>
          </a:xfrm>
        </p:grpSpPr>
        <p:sp>
          <p:nvSpPr>
            <p:cNvPr id="1030" name="Freeform 6"/>
            <p:cNvSpPr>
              <a:spLocks/>
            </p:cNvSpPr>
            <p:nvPr/>
          </p:nvSpPr>
          <p:spPr bwMode="auto">
            <a:xfrm>
              <a:off x="7512050" y="1744663"/>
              <a:ext cx="1150938" cy="365125"/>
            </a:xfrm>
            <a:custGeom>
              <a:avLst/>
              <a:gdLst/>
              <a:ahLst/>
              <a:cxnLst>
                <a:cxn ang="0">
                  <a:pos x="326" y="0"/>
                </a:cxn>
                <a:cxn ang="0">
                  <a:pos x="399" y="0"/>
                </a:cxn>
                <a:cxn ang="0">
                  <a:pos x="411" y="2"/>
                </a:cxn>
                <a:cxn ang="0">
                  <a:pos x="422" y="4"/>
                </a:cxn>
                <a:cxn ang="0">
                  <a:pos x="433" y="9"/>
                </a:cxn>
                <a:cxn ang="0">
                  <a:pos x="442" y="16"/>
                </a:cxn>
                <a:cxn ang="0">
                  <a:pos x="451" y="23"/>
                </a:cxn>
                <a:cxn ang="0">
                  <a:pos x="458" y="33"/>
                </a:cxn>
                <a:cxn ang="0">
                  <a:pos x="463" y="43"/>
                </a:cxn>
                <a:cxn ang="0">
                  <a:pos x="711" y="43"/>
                </a:cxn>
                <a:cxn ang="0">
                  <a:pos x="717" y="44"/>
                </a:cxn>
                <a:cxn ang="0">
                  <a:pos x="721" y="47"/>
                </a:cxn>
                <a:cxn ang="0">
                  <a:pos x="723" y="51"/>
                </a:cxn>
                <a:cxn ang="0">
                  <a:pos x="725" y="56"/>
                </a:cxn>
                <a:cxn ang="0">
                  <a:pos x="723" y="77"/>
                </a:cxn>
                <a:cxn ang="0">
                  <a:pos x="720" y="96"/>
                </a:cxn>
                <a:cxn ang="0">
                  <a:pos x="714" y="115"/>
                </a:cxn>
                <a:cxn ang="0">
                  <a:pos x="707" y="133"/>
                </a:cxn>
                <a:cxn ang="0">
                  <a:pos x="697" y="149"/>
                </a:cxn>
                <a:cxn ang="0">
                  <a:pos x="686" y="165"/>
                </a:cxn>
                <a:cxn ang="0">
                  <a:pos x="674" y="179"/>
                </a:cxn>
                <a:cxn ang="0">
                  <a:pos x="660" y="192"/>
                </a:cxn>
                <a:cxn ang="0">
                  <a:pos x="644" y="203"/>
                </a:cxn>
                <a:cxn ang="0">
                  <a:pos x="627" y="212"/>
                </a:cxn>
                <a:cxn ang="0">
                  <a:pos x="609" y="220"/>
                </a:cxn>
                <a:cxn ang="0">
                  <a:pos x="591" y="226"/>
                </a:cxn>
                <a:cxn ang="0">
                  <a:pos x="571" y="229"/>
                </a:cxn>
                <a:cxn ang="0">
                  <a:pos x="551" y="230"/>
                </a:cxn>
                <a:cxn ang="0">
                  <a:pos x="174" y="230"/>
                </a:cxn>
                <a:cxn ang="0">
                  <a:pos x="154" y="229"/>
                </a:cxn>
                <a:cxn ang="0">
                  <a:pos x="134" y="226"/>
                </a:cxn>
                <a:cxn ang="0">
                  <a:pos x="116" y="220"/>
                </a:cxn>
                <a:cxn ang="0">
                  <a:pos x="98" y="212"/>
                </a:cxn>
                <a:cxn ang="0">
                  <a:pos x="81" y="203"/>
                </a:cxn>
                <a:cxn ang="0">
                  <a:pos x="65" y="192"/>
                </a:cxn>
                <a:cxn ang="0">
                  <a:pos x="51" y="179"/>
                </a:cxn>
                <a:cxn ang="0">
                  <a:pos x="39" y="165"/>
                </a:cxn>
                <a:cxn ang="0">
                  <a:pos x="28" y="149"/>
                </a:cxn>
                <a:cxn ang="0">
                  <a:pos x="18" y="133"/>
                </a:cxn>
                <a:cxn ang="0">
                  <a:pos x="10" y="115"/>
                </a:cxn>
                <a:cxn ang="0">
                  <a:pos x="5" y="96"/>
                </a:cxn>
                <a:cxn ang="0">
                  <a:pos x="2" y="77"/>
                </a:cxn>
                <a:cxn ang="0">
                  <a:pos x="0" y="56"/>
                </a:cxn>
                <a:cxn ang="0">
                  <a:pos x="2" y="51"/>
                </a:cxn>
                <a:cxn ang="0">
                  <a:pos x="4" y="47"/>
                </a:cxn>
                <a:cxn ang="0">
                  <a:pos x="8" y="44"/>
                </a:cxn>
                <a:cxn ang="0">
                  <a:pos x="14" y="43"/>
                </a:cxn>
                <a:cxn ang="0">
                  <a:pos x="262" y="43"/>
                </a:cxn>
                <a:cxn ang="0">
                  <a:pos x="267" y="33"/>
                </a:cxn>
                <a:cxn ang="0">
                  <a:pos x="274" y="23"/>
                </a:cxn>
                <a:cxn ang="0">
                  <a:pos x="283" y="16"/>
                </a:cxn>
                <a:cxn ang="0">
                  <a:pos x="292" y="9"/>
                </a:cxn>
                <a:cxn ang="0">
                  <a:pos x="303" y="4"/>
                </a:cxn>
                <a:cxn ang="0">
                  <a:pos x="314" y="2"/>
                </a:cxn>
                <a:cxn ang="0">
                  <a:pos x="326" y="0"/>
                </a:cxn>
              </a:cxnLst>
              <a:rect l="0" t="0" r="r" b="b"/>
              <a:pathLst>
                <a:path w="725" h="230">
                  <a:moveTo>
                    <a:pt x="326" y="0"/>
                  </a:moveTo>
                  <a:lnTo>
                    <a:pt x="399" y="0"/>
                  </a:lnTo>
                  <a:lnTo>
                    <a:pt x="411" y="2"/>
                  </a:lnTo>
                  <a:lnTo>
                    <a:pt x="422" y="4"/>
                  </a:lnTo>
                  <a:lnTo>
                    <a:pt x="433" y="9"/>
                  </a:lnTo>
                  <a:lnTo>
                    <a:pt x="442" y="16"/>
                  </a:lnTo>
                  <a:lnTo>
                    <a:pt x="451" y="23"/>
                  </a:lnTo>
                  <a:lnTo>
                    <a:pt x="458" y="33"/>
                  </a:lnTo>
                  <a:lnTo>
                    <a:pt x="463" y="43"/>
                  </a:lnTo>
                  <a:lnTo>
                    <a:pt x="711" y="43"/>
                  </a:lnTo>
                  <a:lnTo>
                    <a:pt x="717" y="44"/>
                  </a:lnTo>
                  <a:lnTo>
                    <a:pt x="721" y="47"/>
                  </a:lnTo>
                  <a:lnTo>
                    <a:pt x="723" y="51"/>
                  </a:lnTo>
                  <a:lnTo>
                    <a:pt x="725" y="56"/>
                  </a:lnTo>
                  <a:lnTo>
                    <a:pt x="723" y="77"/>
                  </a:lnTo>
                  <a:lnTo>
                    <a:pt x="720" y="96"/>
                  </a:lnTo>
                  <a:lnTo>
                    <a:pt x="714" y="115"/>
                  </a:lnTo>
                  <a:lnTo>
                    <a:pt x="707" y="133"/>
                  </a:lnTo>
                  <a:lnTo>
                    <a:pt x="697" y="149"/>
                  </a:lnTo>
                  <a:lnTo>
                    <a:pt x="686" y="165"/>
                  </a:lnTo>
                  <a:lnTo>
                    <a:pt x="674" y="179"/>
                  </a:lnTo>
                  <a:lnTo>
                    <a:pt x="660" y="192"/>
                  </a:lnTo>
                  <a:lnTo>
                    <a:pt x="644" y="203"/>
                  </a:lnTo>
                  <a:lnTo>
                    <a:pt x="627" y="212"/>
                  </a:lnTo>
                  <a:lnTo>
                    <a:pt x="609" y="220"/>
                  </a:lnTo>
                  <a:lnTo>
                    <a:pt x="591" y="226"/>
                  </a:lnTo>
                  <a:lnTo>
                    <a:pt x="571" y="229"/>
                  </a:lnTo>
                  <a:lnTo>
                    <a:pt x="551" y="230"/>
                  </a:lnTo>
                  <a:lnTo>
                    <a:pt x="174" y="230"/>
                  </a:lnTo>
                  <a:lnTo>
                    <a:pt x="154" y="229"/>
                  </a:lnTo>
                  <a:lnTo>
                    <a:pt x="134" y="226"/>
                  </a:lnTo>
                  <a:lnTo>
                    <a:pt x="116" y="220"/>
                  </a:lnTo>
                  <a:lnTo>
                    <a:pt x="98" y="212"/>
                  </a:lnTo>
                  <a:lnTo>
                    <a:pt x="81" y="203"/>
                  </a:lnTo>
                  <a:lnTo>
                    <a:pt x="65" y="192"/>
                  </a:lnTo>
                  <a:lnTo>
                    <a:pt x="51" y="179"/>
                  </a:lnTo>
                  <a:lnTo>
                    <a:pt x="39" y="165"/>
                  </a:lnTo>
                  <a:lnTo>
                    <a:pt x="28" y="149"/>
                  </a:lnTo>
                  <a:lnTo>
                    <a:pt x="18" y="133"/>
                  </a:lnTo>
                  <a:lnTo>
                    <a:pt x="10" y="115"/>
                  </a:lnTo>
                  <a:lnTo>
                    <a:pt x="5" y="96"/>
                  </a:lnTo>
                  <a:lnTo>
                    <a:pt x="2" y="77"/>
                  </a:lnTo>
                  <a:lnTo>
                    <a:pt x="0" y="56"/>
                  </a:lnTo>
                  <a:lnTo>
                    <a:pt x="2" y="51"/>
                  </a:lnTo>
                  <a:lnTo>
                    <a:pt x="4" y="47"/>
                  </a:lnTo>
                  <a:lnTo>
                    <a:pt x="8" y="44"/>
                  </a:lnTo>
                  <a:lnTo>
                    <a:pt x="14" y="43"/>
                  </a:lnTo>
                  <a:lnTo>
                    <a:pt x="262" y="43"/>
                  </a:lnTo>
                  <a:lnTo>
                    <a:pt x="267" y="33"/>
                  </a:lnTo>
                  <a:lnTo>
                    <a:pt x="274" y="23"/>
                  </a:lnTo>
                  <a:lnTo>
                    <a:pt x="283" y="16"/>
                  </a:lnTo>
                  <a:lnTo>
                    <a:pt x="292" y="9"/>
                  </a:lnTo>
                  <a:lnTo>
                    <a:pt x="303" y="4"/>
                  </a:lnTo>
                  <a:lnTo>
                    <a:pt x="314" y="2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1" name="Freeform 7"/>
            <p:cNvSpPr>
              <a:spLocks/>
            </p:cNvSpPr>
            <p:nvPr/>
          </p:nvSpPr>
          <p:spPr bwMode="auto">
            <a:xfrm>
              <a:off x="7569200" y="2593975"/>
              <a:ext cx="669925" cy="13652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378" y="0"/>
                </a:cxn>
                <a:cxn ang="0">
                  <a:pos x="388" y="1"/>
                </a:cxn>
                <a:cxn ang="0">
                  <a:pos x="397" y="4"/>
                </a:cxn>
                <a:cxn ang="0">
                  <a:pos x="405" y="9"/>
                </a:cxn>
                <a:cxn ang="0">
                  <a:pos x="412" y="16"/>
                </a:cxn>
                <a:cxn ang="0">
                  <a:pos x="417" y="24"/>
                </a:cxn>
                <a:cxn ang="0">
                  <a:pos x="421" y="33"/>
                </a:cxn>
                <a:cxn ang="0">
                  <a:pos x="422" y="43"/>
                </a:cxn>
                <a:cxn ang="0">
                  <a:pos x="421" y="53"/>
                </a:cxn>
                <a:cxn ang="0">
                  <a:pos x="417" y="62"/>
                </a:cxn>
                <a:cxn ang="0">
                  <a:pos x="412" y="70"/>
                </a:cxn>
                <a:cxn ang="0">
                  <a:pos x="405" y="76"/>
                </a:cxn>
                <a:cxn ang="0">
                  <a:pos x="397" y="82"/>
                </a:cxn>
                <a:cxn ang="0">
                  <a:pos x="388" y="85"/>
                </a:cxn>
                <a:cxn ang="0">
                  <a:pos x="378" y="86"/>
                </a:cxn>
                <a:cxn ang="0">
                  <a:pos x="43" y="86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6"/>
                </a:cxn>
                <a:cxn ang="0">
                  <a:pos x="9" y="70"/>
                </a:cxn>
                <a:cxn ang="0">
                  <a:pos x="5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5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4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422" h="86">
                  <a:moveTo>
                    <a:pt x="43" y="0"/>
                  </a:moveTo>
                  <a:lnTo>
                    <a:pt x="378" y="0"/>
                  </a:lnTo>
                  <a:lnTo>
                    <a:pt x="388" y="1"/>
                  </a:lnTo>
                  <a:lnTo>
                    <a:pt x="397" y="4"/>
                  </a:lnTo>
                  <a:lnTo>
                    <a:pt x="405" y="9"/>
                  </a:lnTo>
                  <a:lnTo>
                    <a:pt x="412" y="16"/>
                  </a:lnTo>
                  <a:lnTo>
                    <a:pt x="417" y="24"/>
                  </a:lnTo>
                  <a:lnTo>
                    <a:pt x="421" y="33"/>
                  </a:lnTo>
                  <a:lnTo>
                    <a:pt x="422" y="43"/>
                  </a:lnTo>
                  <a:lnTo>
                    <a:pt x="421" y="53"/>
                  </a:lnTo>
                  <a:lnTo>
                    <a:pt x="417" y="62"/>
                  </a:lnTo>
                  <a:lnTo>
                    <a:pt x="412" y="70"/>
                  </a:lnTo>
                  <a:lnTo>
                    <a:pt x="405" y="76"/>
                  </a:lnTo>
                  <a:lnTo>
                    <a:pt x="397" y="82"/>
                  </a:lnTo>
                  <a:lnTo>
                    <a:pt x="388" y="85"/>
                  </a:lnTo>
                  <a:lnTo>
                    <a:pt x="378" y="86"/>
                  </a:lnTo>
                  <a:lnTo>
                    <a:pt x="43" y="86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6"/>
                  </a:lnTo>
                  <a:lnTo>
                    <a:pt x="9" y="70"/>
                  </a:lnTo>
                  <a:lnTo>
                    <a:pt x="5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5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4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2" name="Freeform 8"/>
            <p:cNvSpPr>
              <a:spLocks/>
            </p:cNvSpPr>
            <p:nvPr/>
          </p:nvSpPr>
          <p:spPr bwMode="auto">
            <a:xfrm>
              <a:off x="7569200" y="2960688"/>
              <a:ext cx="669925" cy="13652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378" y="0"/>
                </a:cxn>
                <a:cxn ang="0">
                  <a:pos x="388" y="1"/>
                </a:cxn>
                <a:cxn ang="0">
                  <a:pos x="397" y="4"/>
                </a:cxn>
                <a:cxn ang="0">
                  <a:pos x="405" y="9"/>
                </a:cxn>
                <a:cxn ang="0">
                  <a:pos x="412" y="16"/>
                </a:cxn>
                <a:cxn ang="0">
                  <a:pos x="417" y="24"/>
                </a:cxn>
                <a:cxn ang="0">
                  <a:pos x="421" y="33"/>
                </a:cxn>
                <a:cxn ang="0">
                  <a:pos x="422" y="43"/>
                </a:cxn>
                <a:cxn ang="0">
                  <a:pos x="421" y="53"/>
                </a:cxn>
                <a:cxn ang="0">
                  <a:pos x="417" y="62"/>
                </a:cxn>
                <a:cxn ang="0">
                  <a:pos x="412" y="70"/>
                </a:cxn>
                <a:cxn ang="0">
                  <a:pos x="405" y="77"/>
                </a:cxn>
                <a:cxn ang="0">
                  <a:pos x="397" y="82"/>
                </a:cxn>
                <a:cxn ang="0">
                  <a:pos x="388" y="85"/>
                </a:cxn>
                <a:cxn ang="0">
                  <a:pos x="378" y="86"/>
                </a:cxn>
                <a:cxn ang="0">
                  <a:pos x="43" y="86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7"/>
                </a:cxn>
                <a:cxn ang="0">
                  <a:pos x="9" y="70"/>
                </a:cxn>
                <a:cxn ang="0">
                  <a:pos x="5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5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4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422" h="86">
                  <a:moveTo>
                    <a:pt x="43" y="0"/>
                  </a:moveTo>
                  <a:lnTo>
                    <a:pt x="378" y="0"/>
                  </a:lnTo>
                  <a:lnTo>
                    <a:pt x="388" y="1"/>
                  </a:lnTo>
                  <a:lnTo>
                    <a:pt x="397" y="4"/>
                  </a:lnTo>
                  <a:lnTo>
                    <a:pt x="405" y="9"/>
                  </a:lnTo>
                  <a:lnTo>
                    <a:pt x="412" y="16"/>
                  </a:lnTo>
                  <a:lnTo>
                    <a:pt x="417" y="24"/>
                  </a:lnTo>
                  <a:lnTo>
                    <a:pt x="421" y="33"/>
                  </a:lnTo>
                  <a:lnTo>
                    <a:pt x="422" y="43"/>
                  </a:lnTo>
                  <a:lnTo>
                    <a:pt x="421" y="53"/>
                  </a:lnTo>
                  <a:lnTo>
                    <a:pt x="417" y="62"/>
                  </a:lnTo>
                  <a:lnTo>
                    <a:pt x="412" y="70"/>
                  </a:lnTo>
                  <a:lnTo>
                    <a:pt x="405" y="77"/>
                  </a:lnTo>
                  <a:lnTo>
                    <a:pt x="397" y="82"/>
                  </a:lnTo>
                  <a:lnTo>
                    <a:pt x="388" y="85"/>
                  </a:lnTo>
                  <a:lnTo>
                    <a:pt x="378" y="86"/>
                  </a:lnTo>
                  <a:lnTo>
                    <a:pt x="43" y="86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7"/>
                  </a:lnTo>
                  <a:lnTo>
                    <a:pt x="9" y="70"/>
                  </a:lnTo>
                  <a:lnTo>
                    <a:pt x="5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5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4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3" name="Freeform 9"/>
            <p:cNvSpPr>
              <a:spLocks/>
            </p:cNvSpPr>
            <p:nvPr/>
          </p:nvSpPr>
          <p:spPr bwMode="auto">
            <a:xfrm>
              <a:off x="7569200" y="3327400"/>
              <a:ext cx="669925" cy="138113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378" y="0"/>
                </a:cxn>
                <a:cxn ang="0">
                  <a:pos x="388" y="1"/>
                </a:cxn>
                <a:cxn ang="0">
                  <a:pos x="397" y="5"/>
                </a:cxn>
                <a:cxn ang="0">
                  <a:pos x="405" y="9"/>
                </a:cxn>
                <a:cxn ang="0">
                  <a:pos x="412" y="16"/>
                </a:cxn>
                <a:cxn ang="0">
                  <a:pos x="417" y="24"/>
                </a:cxn>
                <a:cxn ang="0">
                  <a:pos x="421" y="33"/>
                </a:cxn>
                <a:cxn ang="0">
                  <a:pos x="422" y="43"/>
                </a:cxn>
                <a:cxn ang="0">
                  <a:pos x="421" y="53"/>
                </a:cxn>
                <a:cxn ang="0">
                  <a:pos x="417" y="62"/>
                </a:cxn>
                <a:cxn ang="0">
                  <a:pos x="412" y="70"/>
                </a:cxn>
                <a:cxn ang="0">
                  <a:pos x="405" y="77"/>
                </a:cxn>
                <a:cxn ang="0">
                  <a:pos x="397" y="82"/>
                </a:cxn>
                <a:cxn ang="0">
                  <a:pos x="388" y="85"/>
                </a:cxn>
                <a:cxn ang="0">
                  <a:pos x="378" y="87"/>
                </a:cxn>
                <a:cxn ang="0">
                  <a:pos x="43" y="87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7"/>
                </a:cxn>
                <a:cxn ang="0">
                  <a:pos x="9" y="70"/>
                </a:cxn>
                <a:cxn ang="0">
                  <a:pos x="5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5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5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422" h="87">
                  <a:moveTo>
                    <a:pt x="43" y="0"/>
                  </a:moveTo>
                  <a:lnTo>
                    <a:pt x="378" y="0"/>
                  </a:lnTo>
                  <a:lnTo>
                    <a:pt x="388" y="1"/>
                  </a:lnTo>
                  <a:lnTo>
                    <a:pt x="397" y="5"/>
                  </a:lnTo>
                  <a:lnTo>
                    <a:pt x="405" y="9"/>
                  </a:lnTo>
                  <a:lnTo>
                    <a:pt x="412" y="16"/>
                  </a:lnTo>
                  <a:lnTo>
                    <a:pt x="417" y="24"/>
                  </a:lnTo>
                  <a:lnTo>
                    <a:pt x="421" y="33"/>
                  </a:lnTo>
                  <a:lnTo>
                    <a:pt x="422" y="43"/>
                  </a:lnTo>
                  <a:lnTo>
                    <a:pt x="421" y="53"/>
                  </a:lnTo>
                  <a:lnTo>
                    <a:pt x="417" y="62"/>
                  </a:lnTo>
                  <a:lnTo>
                    <a:pt x="412" y="70"/>
                  </a:lnTo>
                  <a:lnTo>
                    <a:pt x="405" y="77"/>
                  </a:lnTo>
                  <a:lnTo>
                    <a:pt x="397" y="82"/>
                  </a:lnTo>
                  <a:lnTo>
                    <a:pt x="388" y="85"/>
                  </a:lnTo>
                  <a:lnTo>
                    <a:pt x="378" y="87"/>
                  </a:lnTo>
                  <a:lnTo>
                    <a:pt x="43" y="87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7"/>
                  </a:lnTo>
                  <a:lnTo>
                    <a:pt x="9" y="70"/>
                  </a:lnTo>
                  <a:lnTo>
                    <a:pt x="5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5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5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4" name="Freeform 10"/>
            <p:cNvSpPr>
              <a:spLocks/>
            </p:cNvSpPr>
            <p:nvPr/>
          </p:nvSpPr>
          <p:spPr bwMode="auto">
            <a:xfrm>
              <a:off x="8377238" y="2593975"/>
              <a:ext cx="228600" cy="13652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101" y="0"/>
                </a:cxn>
                <a:cxn ang="0">
                  <a:pos x="111" y="1"/>
                </a:cxn>
                <a:cxn ang="0">
                  <a:pos x="120" y="4"/>
                </a:cxn>
                <a:cxn ang="0">
                  <a:pos x="128" y="9"/>
                </a:cxn>
                <a:cxn ang="0">
                  <a:pos x="135" y="16"/>
                </a:cxn>
                <a:cxn ang="0">
                  <a:pos x="139" y="24"/>
                </a:cxn>
                <a:cxn ang="0">
                  <a:pos x="143" y="33"/>
                </a:cxn>
                <a:cxn ang="0">
                  <a:pos x="144" y="43"/>
                </a:cxn>
                <a:cxn ang="0">
                  <a:pos x="143" y="53"/>
                </a:cxn>
                <a:cxn ang="0">
                  <a:pos x="139" y="62"/>
                </a:cxn>
                <a:cxn ang="0">
                  <a:pos x="135" y="70"/>
                </a:cxn>
                <a:cxn ang="0">
                  <a:pos x="128" y="76"/>
                </a:cxn>
                <a:cxn ang="0">
                  <a:pos x="120" y="82"/>
                </a:cxn>
                <a:cxn ang="0">
                  <a:pos x="111" y="85"/>
                </a:cxn>
                <a:cxn ang="0">
                  <a:pos x="101" y="86"/>
                </a:cxn>
                <a:cxn ang="0">
                  <a:pos x="43" y="86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6"/>
                </a:cxn>
                <a:cxn ang="0">
                  <a:pos x="9" y="70"/>
                </a:cxn>
                <a:cxn ang="0">
                  <a:pos x="4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4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4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144" h="86">
                  <a:moveTo>
                    <a:pt x="43" y="0"/>
                  </a:moveTo>
                  <a:lnTo>
                    <a:pt x="101" y="0"/>
                  </a:lnTo>
                  <a:lnTo>
                    <a:pt x="111" y="1"/>
                  </a:lnTo>
                  <a:lnTo>
                    <a:pt x="120" y="4"/>
                  </a:lnTo>
                  <a:lnTo>
                    <a:pt x="128" y="9"/>
                  </a:lnTo>
                  <a:lnTo>
                    <a:pt x="135" y="16"/>
                  </a:lnTo>
                  <a:lnTo>
                    <a:pt x="139" y="24"/>
                  </a:lnTo>
                  <a:lnTo>
                    <a:pt x="143" y="33"/>
                  </a:lnTo>
                  <a:lnTo>
                    <a:pt x="144" y="43"/>
                  </a:lnTo>
                  <a:lnTo>
                    <a:pt x="143" y="53"/>
                  </a:lnTo>
                  <a:lnTo>
                    <a:pt x="139" y="62"/>
                  </a:lnTo>
                  <a:lnTo>
                    <a:pt x="135" y="70"/>
                  </a:lnTo>
                  <a:lnTo>
                    <a:pt x="128" y="76"/>
                  </a:lnTo>
                  <a:lnTo>
                    <a:pt x="120" y="82"/>
                  </a:lnTo>
                  <a:lnTo>
                    <a:pt x="111" y="85"/>
                  </a:lnTo>
                  <a:lnTo>
                    <a:pt x="101" y="86"/>
                  </a:lnTo>
                  <a:lnTo>
                    <a:pt x="43" y="86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6"/>
                  </a:lnTo>
                  <a:lnTo>
                    <a:pt x="9" y="70"/>
                  </a:lnTo>
                  <a:lnTo>
                    <a:pt x="4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4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4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5" name="Freeform 11"/>
            <p:cNvSpPr>
              <a:spLocks/>
            </p:cNvSpPr>
            <p:nvPr/>
          </p:nvSpPr>
          <p:spPr bwMode="auto">
            <a:xfrm>
              <a:off x="8377238" y="2960688"/>
              <a:ext cx="228600" cy="13652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101" y="0"/>
                </a:cxn>
                <a:cxn ang="0">
                  <a:pos x="111" y="1"/>
                </a:cxn>
                <a:cxn ang="0">
                  <a:pos x="120" y="4"/>
                </a:cxn>
                <a:cxn ang="0">
                  <a:pos x="128" y="9"/>
                </a:cxn>
                <a:cxn ang="0">
                  <a:pos x="135" y="16"/>
                </a:cxn>
                <a:cxn ang="0">
                  <a:pos x="139" y="24"/>
                </a:cxn>
                <a:cxn ang="0">
                  <a:pos x="143" y="33"/>
                </a:cxn>
                <a:cxn ang="0">
                  <a:pos x="144" y="43"/>
                </a:cxn>
                <a:cxn ang="0">
                  <a:pos x="143" y="53"/>
                </a:cxn>
                <a:cxn ang="0">
                  <a:pos x="139" y="62"/>
                </a:cxn>
                <a:cxn ang="0">
                  <a:pos x="135" y="70"/>
                </a:cxn>
                <a:cxn ang="0">
                  <a:pos x="128" y="77"/>
                </a:cxn>
                <a:cxn ang="0">
                  <a:pos x="120" y="82"/>
                </a:cxn>
                <a:cxn ang="0">
                  <a:pos x="111" y="85"/>
                </a:cxn>
                <a:cxn ang="0">
                  <a:pos x="101" y="86"/>
                </a:cxn>
                <a:cxn ang="0">
                  <a:pos x="43" y="86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7"/>
                </a:cxn>
                <a:cxn ang="0">
                  <a:pos x="9" y="70"/>
                </a:cxn>
                <a:cxn ang="0">
                  <a:pos x="4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4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4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144" h="86">
                  <a:moveTo>
                    <a:pt x="43" y="0"/>
                  </a:moveTo>
                  <a:lnTo>
                    <a:pt x="101" y="0"/>
                  </a:lnTo>
                  <a:lnTo>
                    <a:pt x="111" y="1"/>
                  </a:lnTo>
                  <a:lnTo>
                    <a:pt x="120" y="4"/>
                  </a:lnTo>
                  <a:lnTo>
                    <a:pt x="128" y="9"/>
                  </a:lnTo>
                  <a:lnTo>
                    <a:pt x="135" y="16"/>
                  </a:lnTo>
                  <a:lnTo>
                    <a:pt x="139" y="24"/>
                  </a:lnTo>
                  <a:lnTo>
                    <a:pt x="143" y="33"/>
                  </a:lnTo>
                  <a:lnTo>
                    <a:pt x="144" y="43"/>
                  </a:lnTo>
                  <a:lnTo>
                    <a:pt x="143" y="53"/>
                  </a:lnTo>
                  <a:lnTo>
                    <a:pt x="139" y="62"/>
                  </a:lnTo>
                  <a:lnTo>
                    <a:pt x="135" y="70"/>
                  </a:lnTo>
                  <a:lnTo>
                    <a:pt x="128" y="77"/>
                  </a:lnTo>
                  <a:lnTo>
                    <a:pt x="120" y="82"/>
                  </a:lnTo>
                  <a:lnTo>
                    <a:pt x="111" y="85"/>
                  </a:lnTo>
                  <a:lnTo>
                    <a:pt x="101" y="86"/>
                  </a:lnTo>
                  <a:lnTo>
                    <a:pt x="43" y="86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7"/>
                  </a:lnTo>
                  <a:lnTo>
                    <a:pt x="9" y="70"/>
                  </a:lnTo>
                  <a:lnTo>
                    <a:pt x="4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4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4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6" name="Freeform 12"/>
            <p:cNvSpPr>
              <a:spLocks/>
            </p:cNvSpPr>
            <p:nvPr/>
          </p:nvSpPr>
          <p:spPr bwMode="auto">
            <a:xfrm>
              <a:off x="8377238" y="3327400"/>
              <a:ext cx="228600" cy="138113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101" y="0"/>
                </a:cxn>
                <a:cxn ang="0">
                  <a:pos x="111" y="1"/>
                </a:cxn>
                <a:cxn ang="0">
                  <a:pos x="120" y="5"/>
                </a:cxn>
                <a:cxn ang="0">
                  <a:pos x="128" y="9"/>
                </a:cxn>
                <a:cxn ang="0">
                  <a:pos x="135" y="16"/>
                </a:cxn>
                <a:cxn ang="0">
                  <a:pos x="139" y="24"/>
                </a:cxn>
                <a:cxn ang="0">
                  <a:pos x="143" y="33"/>
                </a:cxn>
                <a:cxn ang="0">
                  <a:pos x="144" y="43"/>
                </a:cxn>
                <a:cxn ang="0">
                  <a:pos x="143" y="53"/>
                </a:cxn>
                <a:cxn ang="0">
                  <a:pos x="139" y="62"/>
                </a:cxn>
                <a:cxn ang="0">
                  <a:pos x="135" y="70"/>
                </a:cxn>
                <a:cxn ang="0">
                  <a:pos x="128" y="77"/>
                </a:cxn>
                <a:cxn ang="0">
                  <a:pos x="120" y="82"/>
                </a:cxn>
                <a:cxn ang="0">
                  <a:pos x="111" y="85"/>
                </a:cxn>
                <a:cxn ang="0">
                  <a:pos x="101" y="87"/>
                </a:cxn>
                <a:cxn ang="0">
                  <a:pos x="43" y="87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7"/>
                </a:cxn>
                <a:cxn ang="0">
                  <a:pos x="9" y="70"/>
                </a:cxn>
                <a:cxn ang="0">
                  <a:pos x="4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4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5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144" h="87">
                  <a:moveTo>
                    <a:pt x="43" y="0"/>
                  </a:moveTo>
                  <a:lnTo>
                    <a:pt x="101" y="0"/>
                  </a:lnTo>
                  <a:lnTo>
                    <a:pt x="111" y="1"/>
                  </a:lnTo>
                  <a:lnTo>
                    <a:pt x="120" y="5"/>
                  </a:lnTo>
                  <a:lnTo>
                    <a:pt x="128" y="9"/>
                  </a:lnTo>
                  <a:lnTo>
                    <a:pt x="135" y="16"/>
                  </a:lnTo>
                  <a:lnTo>
                    <a:pt x="139" y="24"/>
                  </a:lnTo>
                  <a:lnTo>
                    <a:pt x="143" y="33"/>
                  </a:lnTo>
                  <a:lnTo>
                    <a:pt x="144" y="43"/>
                  </a:lnTo>
                  <a:lnTo>
                    <a:pt x="143" y="53"/>
                  </a:lnTo>
                  <a:lnTo>
                    <a:pt x="139" y="62"/>
                  </a:lnTo>
                  <a:lnTo>
                    <a:pt x="135" y="70"/>
                  </a:lnTo>
                  <a:lnTo>
                    <a:pt x="128" y="77"/>
                  </a:lnTo>
                  <a:lnTo>
                    <a:pt x="120" y="82"/>
                  </a:lnTo>
                  <a:lnTo>
                    <a:pt x="111" y="85"/>
                  </a:lnTo>
                  <a:lnTo>
                    <a:pt x="101" y="87"/>
                  </a:lnTo>
                  <a:lnTo>
                    <a:pt x="43" y="87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7"/>
                  </a:lnTo>
                  <a:lnTo>
                    <a:pt x="9" y="70"/>
                  </a:lnTo>
                  <a:lnTo>
                    <a:pt x="4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4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5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7" name="Freeform 13"/>
            <p:cNvSpPr>
              <a:spLocks noEditPoints="1"/>
            </p:cNvSpPr>
            <p:nvPr/>
          </p:nvSpPr>
          <p:spPr bwMode="auto">
            <a:xfrm>
              <a:off x="7239000" y="1885950"/>
              <a:ext cx="1697038" cy="1982788"/>
            </a:xfrm>
            <a:custGeom>
              <a:avLst/>
              <a:gdLst/>
              <a:ahLst/>
              <a:cxnLst>
                <a:cxn ang="0">
                  <a:pos x="139" y="329"/>
                </a:cxn>
                <a:cxn ang="0">
                  <a:pos x="127" y="336"/>
                </a:cxn>
                <a:cxn ang="0">
                  <a:pos x="120" y="349"/>
                </a:cxn>
                <a:cxn ang="0">
                  <a:pos x="118" y="1093"/>
                </a:cxn>
                <a:cxn ang="0">
                  <a:pos x="122" y="1108"/>
                </a:cxn>
                <a:cxn ang="0">
                  <a:pos x="133" y="1118"/>
                </a:cxn>
                <a:cxn ang="0">
                  <a:pos x="147" y="1122"/>
                </a:cxn>
                <a:cxn ang="0">
                  <a:pos x="930" y="1121"/>
                </a:cxn>
                <a:cxn ang="0">
                  <a:pos x="942" y="1113"/>
                </a:cxn>
                <a:cxn ang="0">
                  <a:pos x="949" y="1101"/>
                </a:cxn>
                <a:cxn ang="0">
                  <a:pos x="951" y="357"/>
                </a:cxn>
                <a:cxn ang="0">
                  <a:pos x="947" y="342"/>
                </a:cxn>
                <a:cxn ang="0">
                  <a:pos x="936" y="332"/>
                </a:cxn>
                <a:cxn ang="0">
                  <a:pos x="922" y="328"/>
                </a:cxn>
                <a:cxn ang="0">
                  <a:pos x="29" y="0"/>
                </a:cxn>
                <a:cxn ang="0">
                  <a:pos x="113" y="2"/>
                </a:cxn>
                <a:cxn ang="0">
                  <a:pos x="126" y="9"/>
                </a:cxn>
                <a:cxn ang="0">
                  <a:pos x="134" y="22"/>
                </a:cxn>
                <a:cxn ang="0">
                  <a:pos x="148" y="62"/>
                </a:cxn>
                <a:cxn ang="0">
                  <a:pos x="170" y="97"/>
                </a:cxn>
                <a:cxn ang="0">
                  <a:pos x="198" y="127"/>
                </a:cxn>
                <a:cxn ang="0">
                  <a:pos x="231" y="150"/>
                </a:cxn>
                <a:cxn ang="0">
                  <a:pos x="269" y="166"/>
                </a:cxn>
                <a:cxn ang="0">
                  <a:pos x="309" y="175"/>
                </a:cxn>
                <a:cxn ang="0">
                  <a:pos x="739" y="176"/>
                </a:cxn>
                <a:cxn ang="0">
                  <a:pos x="780" y="171"/>
                </a:cxn>
                <a:cxn ang="0">
                  <a:pos x="820" y="159"/>
                </a:cxn>
                <a:cxn ang="0">
                  <a:pos x="855" y="139"/>
                </a:cxn>
                <a:cxn ang="0">
                  <a:pos x="886" y="112"/>
                </a:cxn>
                <a:cxn ang="0">
                  <a:pos x="911" y="80"/>
                </a:cxn>
                <a:cxn ang="0">
                  <a:pos x="929" y="43"/>
                </a:cxn>
                <a:cxn ang="0">
                  <a:pos x="938" y="15"/>
                </a:cxn>
                <a:cxn ang="0">
                  <a:pos x="948" y="4"/>
                </a:cxn>
                <a:cxn ang="0">
                  <a:pos x="963" y="0"/>
                </a:cxn>
                <a:cxn ang="0">
                  <a:pos x="1048" y="2"/>
                </a:cxn>
                <a:cxn ang="0">
                  <a:pos x="1061" y="9"/>
                </a:cxn>
                <a:cxn ang="0">
                  <a:pos x="1068" y="21"/>
                </a:cxn>
                <a:cxn ang="0">
                  <a:pos x="1069" y="1220"/>
                </a:cxn>
                <a:cxn ang="0">
                  <a:pos x="1065" y="1234"/>
                </a:cxn>
                <a:cxn ang="0">
                  <a:pos x="1055" y="1245"/>
                </a:cxn>
                <a:cxn ang="0">
                  <a:pos x="1040" y="1249"/>
                </a:cxn>
                <a:cxn ang="0">
                  <a:pos x="21" y="1248"/>
                </a:cxn>
                <a:cxn ang="0">
                  <a:pos x="8" y="1240"/>
                </a:cxn>
                <a:cxn ang="0">
                  <a:pos x="1" y="1228"/>
                </a:cxn>
                <a:cxn ang="0">
                  <a:pos x="0" y="29"/>
                </a:cxn>
                <a:cxn ang="0">
                  <a:pos x="4" y="15"/>
                </a:cxn>
                <a:cxn ang="0">
                  <a:pos x="14" y="4"/>
                </a:cxn>
                <a:cxn ang="0">
                  <a:pos x="29" y="0"/>
                </a:cxn>
              </a:cxnLst>
              <a:rect l="0" t="0" r="r" b="b"/>
              <a:pathLst>
                <a:path w="1069" h="1249">
                  <a:moveTo>
                    <a:pt x="147" y="328"/>
                  </a:moveTo>
                  <a:lnTo>
                    <a:pt x="139" y="329"/>
                  </a:lnTo>
                  <a:lnTo>
                    <a:pt x="133" y="332"/>
                  </a:lnTo>
                  <a:lnTo>
                    <a:pt x="127" y="336"/>
                  </a:lnTo>
                  <a:lnTo>
                    <a:pt x="122" y="342"/>
                  </a:lnTo>
                  <a:lnTo>
                    <a:pt x="120" y="349"/>
                  </a:lnTo>
                  <a:lnTo>
                    <a:pt x="118" y="357"/>
                  </a:lnTo>
                  <a:lnTo>
                    <a:pt x="118" y="1093"/>
                  </a:lnTo>
                  <a:lnTo>
                    <a:pt x="120" y="1101"/>
                  </a:lnTo>
                  <a:lnTo>
                    <a:pt x="122" y="1108"/>
                  </a:lnTo>
                  <a:lnTo>
                    <a:pt x="127" y="1113"/>
                  </a:lnTo>
                  <a:lnTo>
                    <a:pt x="133" y="1118"/>
                  </a:lnTo>
                  <a:lnTo>
                    <a:pt x="139" y="1121"/>
                  </a:lnTo>
                  <a:lnTo>
                    <a:pt x="147" y="1122"/>
                  </a:lnTo>
                  <a:lnTo>
                    <a:pt x="922" y="1122"/>
                  </a:lnTo>
                  <a:lnTo>
                    <a:pt x="930" y="1121"/>
                  </a:lnTo>
                  <a:lnTo>
                    <a:pt x="936" y="1118"/>
                  </a:lnTo>
                  <a:lnTo>
                    <a:pt x="942" y="1113"/>
                  </a:lnTo>
                  <a:lnTo>
                    <a:pt x="947" y="1108"/>
                  </a:lnTo>
                  <a:lnTo>
                    <a:pt x="949" y="1101"/>
                  </a:lnTo>
                  <a:lnTo>
                    <a:pt x="951" y="1093"/>
                  </a:lnTo>
                  <a:lnTo>
                    <a:pt x="951" y="357"/>
                  </a:lnTo>
                  <a:lnTo>
                    <a:pt x="949" y="349"/>
                  </a:lnTo>
                  <a:lnTo>
                    <a:pt x="947" y="342"/>
                  </a:lnTo>
                  <a:lnTo>
                    <a:pt x="942" y="336"/>
                  </a:lnTo>
                  <a:lnTo>
                    <a:pt x="936" y="332"/>
                  </a:lnTo>
                  <a:lnTo>
                    <a:pt x="930" y="329"/>
                  </a:lnTo>
                  <a:lnTo>
                    <a:pt x="922" y="328"/>
                  </a:lnTo>
                  <a:lnTo>
                    <a:pt x="147" y="328"/>
                  </a:lnTo>
                  <a:close/>
                  <a:moveTo>
                    <a:pt x="29" y="0"/>
                  </a:moveTo>
                  <a:lnTo>
                    <a:pt x="106" y="0"/>
                  </a:lnTo>
                  <a:lnTo>
                    <a:pt x="113" y="2"/>
                  </a:lnTo>
                  <a:lnTo>
                    <a:pt x="120" y="4"/>
                  </a:lnTo>
                  <a:lnTo>
                    <a:pt x="126" y="9"/>
                  </a:lnTo>
                  <a:lnTo>
                    <a:pt x="131" y="15"/>
                  </a:lnTo>
                  <a:lnTo>
                    <a:pt x="134" y="22"/>
                  </a:lnTo>
                  <a:lnTo>
                    <a:pt x="140" y="43"/>
                  </a:lnTo>
                  <a:lnTo>
                    <a:pt x="148" y="62"/>
                  </a:lnTo>
                  <a:lnTo>
                    <a:pt x="158" y="80"/>
                  </a:lnTo>
                  <a:lnTo>
                    <a:pt x="170" y="97"/>
                  </a:lnTo>
                  <a:lnTo>
                    <a:pt x="183" y="112"/>
                  </a:lnTo>
                  <a:lnTo>
                    <a:pt x="198" y="127"/>
                  </a:lnTo>
                  <a:lnTo>
                    <a:pt x="214" y="139"/>
                  </a:lnTo>
                  <a:lnTo>
                    <a:pt x="231" y="150"/>
                  </a:lnTo>
                  <a:lnTo>
                    <a:pt x="249" y="159"/>
                  </a:lnTo>
                  <a:lnTo>
                    <a:pt x="269" y="166"/>
                  </a:lnTo>
                  <a:lnTo>
                    <a:pt x="289" y="171"/>
                  </a:lnTo>
                  <a:lnTo>
                    <a:pt x="309" y="175"/>
                  </a:lnTo>
                  <a:lnTo>
                    <a:pt x="330" y="176"/>
                  </a:lnTo>
                  <a:lnTo>
                    <a:pt x="739" y="176"/>
                  </a:lnTo>
                  <a:lnTo>
                    <a:pt x="760" y="175"/>
                  </a:lnTo>
                  <a:lnTo>
                    <a:pt x="780" y="171"/>
                  </a:lnTo>
                  <a:lnTo>
                    <a:pt x="800" y="166"/>
                  </a:lnTo>
                  <a:lnTo>
                    <a:pt x="820" y="159"/>
                  </a:lnTo>
                  <a:lnTo>
                    <a:pt x="838" y="150"/>
                  </a:lnTo>
                  <a:lnTo>
                    <a:pt x="855" y="139"/>
                  </a:lnTo>
                  <a:lnTo>
                    <a:pt x="871" y="127"/>
                  </a:lnTo>
                  <a:lnTo>
                    <a:pt x="886" y="112"/>
                  </a:lnTo>
                  <a:lnTo>
                    <a:pt x="899" y="97"/>
                  </a:lnTo>
                  <a:lnTo>
                    <a:pt x="911" y="80"/>
                  </a:lnTo>
                  <a:lnTo>
                    <a:pt x="921" y="62"/>
                  </a:lnTo>
                  <a:lnTo>
                    <a:pt x="929" y="43"/>
                  </a:lnTo>
                  <a:lnTo>
                    <a:pt x="935" y="22"/>
                  </a:lnTo>
                  <a:lnTo>
                    <a:pt x="938" y="15"/>
                  </a:lnTo>
                  <a:lnTo>
                    <a:pt x="943" y="9"/>
                  </a:lnTo>
                  <a:lnTo>
                    <a:pt x="948" y="4"/>
                  </a:lnTo>
                  <a:lnTo>
                    <a:pt x="956" y="2"/>
                  </a:lnTo>
                  <a:lnTo>
                    <a:pt x="963" y="0"/>
                  </a:lnTo>
                  <a:lnTo>
                    <a:pt x="1040" y="0"/>
                  </a:lnTo>
                  <a:lnTo>
                    <a:pt x="1048" y="2"/>
                  </a:lnTo>
                  <a:lnTo>
                    <a:pt x="1055" y="4"/>
                  </a:lnTo>
                  <a:lnTo>
                    <a:pt x="1061" y="9"/>
                  </a:lnTo>
                  <a:lnTo>
                    <a:pt x="1065" y="15"/>
                  </a:lnTo>
                  <a:lnTo>
                    <a:pt x="1068" y="21"/>
                  </a:lnTo>
                  <a:lnTo>
                    <a:pt x="1069" y="29"/>
                  </a:lnTo>
                  <a:lnTo>
                    <a:pt x="1069" y="1220"/>
                  </a:lnTo>
                  <a:lnTo>
                    <a:pt x="1068" y="1228"/>
                  </a:lnTo>
                  <a:lnTo>
                    <a:pt x="1065" y="1234"/>
                  </a:lnTo>
                  <a:lnTo>
                    <a:pt x="1061" y="1240"/>
                  </a:lnTo>
                  <a:lnTo>
                    <a:pt x="1055" y="1245"/>
                  </a:lnTo>
                  <a:lnTo>
                    <a:pt x="1048" y="1248"/>
                  </a:lnTo>
                  <a:lnTo>
                    <a:pt x="1040" y="1249"/>
                  </a:lnTo>
                  <a:lnTo>
                    <a:pt x="29" y="1249"/>
                  </a:lnTo>
                  <a:lnTo>
                    <a:pt x="21" y="1248"/>
                  </a:lnTo>
                  <a:lnTo>
                    <a:pt x="14" y="1245"/>
                  </a:lnTo>
                  <a:lnTo>
                    <a:pt x="8" y="1240"/>
                  </a:lnTo>
                  <a:lnTo>
                    <a:pt x="4" y="1235"/>
                  </a:lnTo>
                  <a:lnTo>
                    <a:pt x="1" y="1228"/>
                  </a:lnTo>
                  <a:lnTo>
                    <a:pt x="0" y="1220"/>
                  </a:lnTo>
                  <a:lnTo>
                    <a:pt x="0" y="29"/>
                  </a:lnTo>
                  <a:lnTo>
                    <a:pt x="1" y="21"/>
                  </a:lnTo>
                  <a:lnTo>
                    <a:pt x="4" y="15"/>
                  </a:lnTo>
                  <a:lnTo>
                    <a:pt x="8" y="9"/>
                  </a:lnTo>
                  <a:lnTo>
                    <a:pt x="14" y="4"/>
                  </a:lnTo>
                  <a:lnTo>
                    <a:pt x="21" y="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6625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4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  <p:bldP spid="46" grpId="0" animBg="1"/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Detalizuoti VSF 4/5 kvietimai</a:t>
            </a:r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r>
              <a:rPr lang="lt-LT" b="1" dirty="0"/>
              <a:t>P</a:t>
            </a:r>
            <a:r>
              <a:rPr lang="es-ES" b="1" dirty="0" err="1"/>
              <a:t>asirašytos</a:t>
            </a:r>
            <a:r>
              <a:rPr lang="es-ES" b="1" dirty="0"/>
              <a:t> </a:t>
            </a:r>
            <a:r>
              <a:rPr lang="lt-LT" b="1" dirty="0"/>
              <a:t>4 </a:t>
            </a:r>
            <a:r>
              <a:rPr lang="es-ES" b="1" dirty="0" err="1"/>
              <a:t>sutartys</a:t>
            </a:r>
            <a:r>
              <a:rPr lang="es-ES" b="1" dirty="0"/>
              <a:t>.</a:t>
            </a:r>
          </a:p>
          <a:p>
            <a:r>
              <a:rPr lang="es-ES" b="1" dirty="0" err="1"/>
              <a:t>Vertė</a:t>
            </a:r>
            <a:r>
              <a:rPr lang="es-ES" b="1" dirty="0"/>
              <a:t> </a:t>
            </a:r>
            <a:r>
              <a:rPr lang="lt-LT" b="1" dirty="0"/>
              <a:t>2</a:t>
            </a:r>
            <a:r>
              <a:rPr lang="es-ES" b="1" dirty="0"/>
              <a:t> </a:t>
            </a:r>
            <a:r>
              <a:rPr lang="es-ES" b="1" dirty="0" err="1"/>
              <a:t>mln</a:t>
            </a:r>
            <a:r>
              <a:rPr lang="es-ES" b="1" dirty="0"/>
              <a:t>., </a:t>
            </a:r>
            <a:r>
              <a:rPr lang="es-ES" b="1" dirty="0" err="1"/>
              <a:t>iš</a:t>
            </a:r>
            <a:r>
              <a:rPr lang="es-ES" b="1" dirty="0"/>
              <a:t> </a:t>
            </a:r>
            <a:r>
              <a:rPr lang="es-ES" b="1" dirty="0" err="1"/>
              <a:t>jų</a:t>
            </a:r>
            <a:r>
              <a:rPr lang="es-ES" b="1" dirty="0"/>
              <a:t> ES </a:t>
            </a:r>
            <a:r>
              <a:rPr lang="lt-LT" b="1" dirty="0"/>
              <a:t>1,5</a:t>
            </a:r>
            <a:r>
              <a:rPr lang="es-ES" b="1" dirty="0"/>
              <a:t> </a:t>
            </a:r>
            <a:r>
              <a:rPr lang="es-ES" b="1" dirty="0" err="1"/>
              <a:t>mln</a:t>
            </a:r>
            <a:r>
              <a:rPr lang="es-ES" b="1" dirty="0"/>
              <a:t>. </a:t>
            </a:r>
            <a:r>
              <a:rPr lang="es-ES" b="1" dirty="0" err="1"/>
              <a:t>Eur</a:t>
            </a:r>
            <a:endParaRPr lang="es-ES" b="1" dirty="0"/>
          </a:p>
          <a:p>
            <a:endParaRPr lang="lt-LT" dirty="0"/>
          </a:p>
          <a:p>
            <a:endParaRPr lang="lt-LT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r>
              <a:rPr lang="lt-LT" b="1" dirty="0"/>
              <a:t>Kvietimas pateikti </a:t>
            </a:r>
            <a:r>
              <a:rPr lang="lt-LT" b="1" dirty="0">
                <a:solidFill>
                  <a:srgbClr val="00B050"/>
                </a:solidFill>
              </a:rPr>
              <a:t>7</a:t>
            </a:r>
            <a:r>
              <a:rPr lang="lt-LT" b="1" dirty="0"/>
              <a:t> PĮP</a:t>
            </a:r>
          </a:p>
          <a:p>
            <a:endParaRPr lang="lt-LT" b="1" dirty="0"/>
          </a:p>
          <a:p>
            <a:endParaRPr lang="lt-LT" b="1" dirty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pPr marL="0" indent="0"/>
            <a:endParaRPr lang="lt-LT" b="1" dirty="0"/>
          </a:p>
          <a:p>
            <a:pPr marL="0" indent="0"/>
            <a:endParaRPr lang="lt-LT" b="1" dirty="0"/>
          </a:p>
          <a:p>
            <a:pPr marL="0" indent="0"/>
            <a:endParaRPr lang="lt-LT" b="1" dirty="0"/>
          </a:p>
          <a:p>
            <a:pPr marL="0" indent="0"/>
            <a:endParaRPr lang="lt-LT" b="1" dirty="0"/>
          </a:p>
          <a:p>
            <a:pPr marL="0" indent="0"/>
            <a:r>
              <a:rPr lang="lt-LT" b="1" dirty="0">
                <a:solidFill>
                  <a:srgbClr val="FF0000"/>
                </a:solidFill>
              </a:rPr>
              <a:t>6</a:t>
            </a:r>
            <a:r>
              <a:rPr lang="lt-LT" b="1" dirty="0"/>
              <a:t> PĮP, </a:t>
            </a:r>
          </a:p>
          <a:p>
            <a:pPr marL="0" indent="0"/>
            <a:r>
              <a:rPr lang="lt-LT" b="1" dirty="0"/>
              <a:t>1 PĮP perkeltas į 2024 m. I </a:t>
            </a:r>
            <a:r>
              <a:rPr lang="lt-LT" b="1" dirty="0" err="1"/>
              <a:t>ketv</a:t>
            </a:r>
            <a:r>
              <a:rPr lang="lt-LT" b="1" dirty="0"/>
              <a:t>.</a:t>
            </a:r>
          </a:p>
          <a:p>
            <a:pPr marL="0" indent="0"/>
            <a:endParaRPr lang="lt-LT" b="1" dirty="0"/>
          </a:p>
          <a:p>
            <a:pPr marL="0" indent="0"/>
            <a:endParaRPr lang="lt-LT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5"/>
          </p:nvPr>
        </p:nvSpPr>
        <p:spPr/>
        <p:txBody>
          <a:bodyPr/>
          <a:lstStyle/>
          <a:p>
            <a:r>
              <a:rPr lang="lt-LT" b="1" dirty="0"/>
              <a:t>Baigti vertinti 2 PĮP,</a:t>
            </a:r>
          </a:p>
          <a:p>
            <a:r>
              <a:rPr lang="es-ES" b="1" dirty="0" err="1"/>
              <a:t>Vertė</a:t>
            </a:r>
            <a:r>
              <a:rPr lang="es-ES" b="1" dirty="0"/>
              <a:t> </a:t>
            </a:r>
            <a:r>
              <a:rPr lang="lt-LT" b="1" dirty="0"/>
              <a:t>7,8</a:t>
            </a:r>
            <a:r>
              <a:rPr lang="es-ES" b="1" dirty="0"/>
              <a:t> </a:t>
            </a:r>
            <a:r>
              <a:rPr lang="es-ES" b="1" dirty="0" err="1"/>
              <a:t>mln</a:t>
            </a:r>
            <a:r>
              <a:rPr lang="es-ES" b="1" dirty="0"/>
              <a:t>., </a:t>
            </a:r>
            <a:r>
              <a:rPr lang="es-ES" b="1" dirty="0" err="1"/>
              <a:t>iš</a:t>
            </a:r>
            <a:r>
              <a:rPr lang="es-ES" b="1" dirty="0"/>
              <a:t> </a:t>
            </a:r>
            <a:r>
              <a:rPr lang="es-ES" b="1" dirty="0" err="1"/>
              <a:t>jų</a:t>
            </a:r>
            <a:r>
              <a:rPr lang="es-ES" b="1" dirty="0"/>
              <a:t> ES </a:t>
            </a:r>
            <a:r>
              <a:rPr lang="lt-LT" b="1" dirty="0"/>
              <a:t>5,9</a:t>
            </a:r>
            <a:r>
              <a:rPr lang="es-ES" b="1" dirty="0"/>
              <a:t> </a:t>
            </a:r>
            <a:r>
              <a:rPr lang="es-ES" b="1" dirty="0" err="1"/>
              <a:t>mln.Eur</a:t>
            </a:r>
            <a:endParaRPr lang="es-ES" b="1" dirty="0"/>
          </a:p>
          <a:p>
            <a:r>
              <a:rPr lang="lt-LT" b="1" dirty="0"/>
              <a:t> </a:t>
            </a:r>
            <a:endParaRPr lang="lt-LT" dirty="0"/>
          </a:p>
          <a:p>
            <a:endParaRPr lang="lt-LT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6"/>
          </p:nvPr>
        </p:nvSpPr>
        <p:spPr/>
        <p:txBody>
          <a:bodyPr/>
          <a:lstStyle/>
          <a:p>
            <a:pPr marL="0" indent="0"/>
            <a:r>
              <a:rPr lang="lt-LT" b="1" dirty="0"/>
              <a:t>Nepasirašyta</a:t>
            </a:r>
            <a:r>
              <a:rPr lang="es-ES" b="1" dirty="0"/>
              <a:t> </a:t>
            </a:r>
            <a:r>
              <a:rPr lang="lt-LT" b="1" dirty="0"/>
              <a:t>s</a:t>
            </a:r>
            <a:r>
              <a:rPr lang="es-ES" b="1" dirty="0" err="1"/>
              <a:t>utar</a:t>
            </a:r>
            <a:r>
              <a:rPr lang="lt-LT" b="1" dirty="0" err="1"/>
              <a:t>čių</a:t>
            </a:r>
            <a:r>
              <a:rPr lang="lt-LT" b="1" dirty="0"/>
              <a:t>, užbaigtas 1 PĮP vertinimas</a:t>
            </a:r>
            <a:r>
              <a:rPr lang="es-ES" b="1" dirty="0"/>
              <a:t>.</a:t>
            </a:r>
          </a:p>
          <a:p>
            <a:r>
              <a:rPr lang="es-ES" b="1" dirty="0" err="1"/>
              <a:t>Vertė</a:t>
            </a:r>
            <a:r>
              <a:rPr lang="es-ES" b="1" dirty="0"/>
              <a:t> </a:t>
            </a:r>
            <a:r>
              <a:rPr lang="lt-LT" b="1" dirty="0"/>
              <a:t>3,1 </a:t>
            </a:r>
            <a:r>
              <a:rPr lang="es-ES" b="1" dirty="0" err="1"/>
              <a:t>mln</a:t>
            </a:r>
            <a:r>
              <a:rPr lang="es-ES" b="1" dirty="0"/>
              <a:t>., </a:t>
            </a:r>
            <a:r>
              <a:rPr lang="es-ES" b="1" dirty="0" err="1"/>
              <a:t>iš</a:t>
            </a:r>
            <a:r>
              <a:rPr lang="es-ES" b="1" dirty="0"/>
              <a:t> </a:t>
            </a:r>
            <a:r>
              <a:rPr lang="es-ES" b="1" dirty="0" err="1"/>
              <a:t>jų</a:t>
            </a:r>
            <a:r>
              <a:rPr lang="es-ES" b="1" dirty="0"/>
              <a:t> ES </a:t>
            </a:r>
            <a:r>
              <a:rPr lang="lt-LT" b="1" dirty="0"/>
              <a:t>2,3</a:t>
            </a:r>
            <a:r>
              <a:rPr lang="es-ES" b="1" dirty="0"/>
              <a:t> </a:t>
            </a:r>
            <a:r>
              <a:rPr lang="es-ES" b="1" dirty="0" err="1"/>
              <a:t>mln.Eur</a:t>
            </a:r>
            <a:endParaRPr lang="lt-LT" b="1" dirty="0"/>
          </a:p>
          <a:p>
            <a:endParaRPr lang="es-ES" b="1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7"/>
          </p:nvPr>
        </p:nvSpPr>
        <p:spPr/>
        <p:txBody>
          <a:bodyPr/>
          <a:lstStyle/>
          <a:p>
            <a:r>
              <a:rPr lang="lt-LT" b="1" dirty="0"/>
              <a:t>Kvietimas pateikti </a:t>
            </a:r>
            <a:r>
              <a:rPr lang="lt-LT" b="1" dirty="0">
                <a:solidFill>
                  <a:srgbClr val="00B050"/>
                </a:solidFill>
              </a:rPr>
              <a:t>2</a:t>
            </a:r>
            <a:r>
              <a:rPr lang="lt-LT" b="1" dirty="0"/>
              <a:t> PĮP</a:t>
            </a:r>
          </a:p>
          <a:p>
            <a:endParaRPr lang="lt-LT" b="1" dirty="0"/>
          </a:p>
          <a:p>
            <a:endParaRPr lang="lt-LT" b="1" dirty="0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8"/>
          </p:nvPr>
        </p:nvSpPr>
        <p:spPr/>
        <p:txBody>
          <a:bodyPr/>
          <a:lstStyle/>
          <a:p>
            <a:pPr marL="0" indent="0"/>
            <a:r>
              <a:rPr lang="lt-LT" b="1" dirty="0">
                <a:solidFill>
                  <a:srgbClr val="00B050"/>
                </a:solidFill>
              </a:rPr>
              <a:t>2</a:t>
            </a:r>
            <a:r>
              <a:rPr lang="lt-LT" b="1" dirty="0"/>
              <a:t> PĮP </a:t>
            </a:r>
          </a:p>
          <a:p>
            <a:pPr marL="0" indent="0"/>
            <a:endParaRPr lang="lt-LT" b="1" dirty="0"/>
          </a:p>
          <a:p>
            <a:pPr marL="0" indent="0"/>
            <a:endParaRPr lang="lt-LT" b="1" dirty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9"/>
          </p:nvPr>
        </p:nvSpPr>
        <p:spPr/>
        <p:txBody>
          <a:bodyPr/>
          <a:lstStyle/>
          <a:p>
            <a:r>
              <a:rPr lang="lt-LT" b="1" dirty="0"/>
              <a:t>Vasarį bus baigtas vertinti 1 PĮP,</a:t>
            </a:r>
          </a:p>
          <a:p>
            <a:r>
              <a:rPr lang="es-ES" b="1" dirty="0" err="1"/>
              <a:t>Vertė</a:t>
            </a:r>
            <a:r>
              <a:rPr lang="es-ES" b="1" dirty="0"/>
              <a:t> </a:t>
            </a:r>
            <a:r>
              <a:rPr lang="lt-LT" b="1" dirty="0"/>
              <a:t>0,4</a:t>
            </a:r>
            <a:r>
              <a:rPr lang="es-ES" b="1" dirty="0"/>
              <a:t> </a:t>
            </a:r>
            <a:r>
              <a:rPr lang="es-ES" b="1" dirty="0" err="1"/>
              <a:t>mln</a:t>
            </a:r>
            <a:r>
              <a:rPr lang="es-ES" b="1" dirty="0"/>
              <a:t>., </a:t>
            </a:r>
            <a:r>
              <a:rPr lang="es-ES" b="1" dirty="0" err="1"/>
              <a:t>iš</a:t>
            </a:r>
            <a:r>
              <a:rPr lang="es-ES" b="1" dirty="0"/>
              <a:t> </a:t>
            </a:r>
            <a:r>
              <a:rPr lang="es-ES" b="1" dirty="0" err="1"/>
              <a:t>jų</a:t>
            </a:r>
            <a:r>
              <a:rPr lang="es-ES" b="1" dirty="0"/>
              <a:t> ES </a:t>
            </a:r>
            <a:r>
              <a:rPr lang="lt-LT" b="1" dirty="0"/>
              <a:t>0,3</a:t>
            </a:r>
            <a:r>
              <a:rPr lang="es-ES" b="1" dirty="0"/>
              <a:t> </a:t>
            </a:r>
            <a:r>
              <a:rPr lang="es-ES" b="1" dirty="0" err="1"/>
              <a:t>mln.Eur</a:t>
            </a:r>
            <a:endParaRPr lang="lt-LT" b="1" dirty="0"/>
          </a:p>
          <a:p>
            <a:endParaRPr lang="es-ES" b="1" dirty="0"/>
          </a:p>
          <a:p>
            <a:endParaRPr lang="lt-LT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half" idx="20"/>
          </p:nvPr>
        </p:nvSpPr>
        <p:spPr/>
        <p:txBody>
          <a:bodyPr/>
          <a:lstStyle/>
          <a:p>
            <a:r>
              <a:rPr lang="lt-LT" dirty="0"/>
              <a:t>VSF2023.4 (08-25)</a:t>
            </a:r>
            <a:endParaRPr lang="en-US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half" idx="21"/>
          </p:nvPr>
        </p:nvSpPr>
        <p:spPr/>
        <p:txBody>
          <a:bodyPr/>
          <a:lstStyle/>
          <a:p>
            <a:r>
              <a:rPr lang="lt-LT" dirty="0"/>
              <a:t>VSF2023.4 gauti:</a:t>
            </a:r>
            <a:endParaRPr lang="en-US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half" idx="22"/>
          </p:nvPr>
        </p:nvSpPr>
        <p:spPr/>
        <p:txBody>
          <a:bodyPr/>
          <a:lstStyle/>
          <a:p>
            <a:r>
              <a:rPr lang="lt-LT" dirty="0"/>
              <a:t>VSF2023.4</a:t>
            </a:r>
            <a:endParaRPr lang="en-US" dirty="0"/>
          </a:p>
        </p:txBody>
      </p:sp>
      <p:sp>
        <p:nvSpPr>
          <p:cNvPr id="24" name="Text Placeholder 23"/>
          <p:cNvSpPr>
            <a:spLocks noGrp="1"/>
          </p:cNvSpPr>
          <p:nvPr>
            <p:ph type="body" sz="half" idx="23"/>
          </p:nvPr>
        </p:nvSpPr>
        <p:spPr/>
        <p:txBody>
          <a:bodyPr/>
          <a:lstStyle/>
          <a:p>
            <a:r>
              <a:rPr lang="lt-LT" dirty="0"/>
              <a:t>VSF2023.4</a:t>
            </a:r>
            <a:endParaRPr lang="en-US" dirty="0"/>
          </a:p>
        </p:txBody>
      </p:sp>
      <p:sp>
        <p:nvSpPr>
          <p:cNvPr id="28" name="Text Placeholder 27"/>
          <p:cNvSpPr>
            <a:spLocks noGrp="1"/>
          </p:cNvSpPr>
          <p:nvPr>
            <p:ph type="body" sz="half" idx="24"/>
          </p:nvPr>
        </p:nvSpPr>
        <p:spPr>
          <a:xfrm>
            <a:off x="266672" y="2983723"/>
            <a:ext cx="2171728" cy="292987"/>
          </a:xfrm>
        </p:spPr>
        <p:txBody>
          <a:bodyPr/>
          <a:lstStyle/>
          <a:p>
            <a:r>
              <a:rPr lang="lt-LT" dirty="0"/>
              <a:t>VSF2023.5 (11-10)</a:t>
            </a:r>
            <a:endParaRPr lang="en-US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half" idx="25"/>
          </p:nvPr>
        </p:nvSpPr>
        <p:spPr/>
        <p:txBody>
          <a:bodyPr/>
          <a:lstStyle/>
          <a:p>
            <a:r>
              <a:rPr lang="lt-LT" dirty="0"/>
              <a:t>VSF2023.5 gauti: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sz="half" idx="26"/>
          </p:nvPr>
        </p:nvSpPr>
        <p:spPr/>
        <p:txBody>
          <a:bodyPr/>
          <a:lstStyle/>
          <a:p>
            <a:r>
              <a:rPr lang="lt-LT" dirty="0"/>
              <a:t>VSF2023.5</a:t>
            </a:r>
            <a:endParaRPr lang="en-US" dirty="0"/>
          </a:p>
        </p:txBody>
      </p:sp>
      <p:sp>
        <p:nvSpPr>
          <p:cNvPr id="31" name="Text Placeholder 30"/>
          <p:cNvSpPr>
            <a:spLocks noGrp="1"/>
          </p:cNvSpPr>
          <p:nvPr>
            <p:ph type="body" sz="half" idx="27"/>
          </p:nvPr>
        </p:nvSpPr>
        <p:spPr/>
        <p:txBody>
          <a:bodyPr/>
          <a:lstStyle/>
          <a:p>
            <a:r>
              <a:rPr lang="lt-LT" dirty="0"/>
              <a:t>VSF2023.5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7049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val 23"/>
          <p:cNvSpPr/>
          <p:nvPr/>
        </p:nvSpPr>
        <p:spPr>
          <a:xfrm>
            <a:off x="509796" y="1440103"/>
            <a:ext cx="1875002" cy="1875002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47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%</a:t>
            </a:r>
          </a:p>
        </p:txBody>
      </p:sp>
      <p:sp>
        <p:nvSpPr>
          <p:cNvPr id="11" name="Oval 10"/>
          <p:cNvSpPr/>
          <p:nvPr/>
        </p:nvSpPr>
        <p:spPr>
          <a:xfrm>
            <a:off x="3471665" y="1405011"/>
            <a:ext cx="1875002" cy="1875002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5</a:t>
            </a:r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5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%</a:t>
            </a:r>
          </a:p>
        </p:txBody>
      </p:sp>
      <p:sp>
        <p:nvSpPr>
          <p:cNvPr id="14" name="Oval 13"/>
          <p:cNvSpPr/>
          <p:nvPr/>
        </p:nvSpPr>
        <p:spPr>
          <a:xfrm>
            <a:off x="6428366" y="1440103"/>
            <a:ext cx="1875002" cy="1875002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25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%</a:t>
            </a:r>
          </a:p>
        </p:txBody>
      </p:sp>
      <p:graphicFrame>
        <p:nvGraphicFramePr>
          <p:cNvPr id="17" name="Chart 16"/>
          <p:cNvGraphicFramePr/>
          <p:nvPr>
            <p:extLst>
              <p:ext uri="{D42A27DB-BD31-4B8C-83A1-F6EECF244321}">
                <p14:modId xmlns:p14="http://schemas.microsoft.com/office/powerpoint/2010/main" val="2062884344"/>
              </p:ext>
            </p:extLst>
          </p:nvPr>
        </p:nvGraphicFramePr>
        <p:xfrm>
          <a:off x="454664" y="1313638"/>
          <a:ext cx="1930134" cy="2092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1564957725"/>
              </p:ext>
            </p:extLst>
          </p:nvPr>
        </p:nvGraphicFramePr>
        <p:xfrm>
          <a:off x="3438931" y="1278545"/>
          <a:ext cx="1945639" cy="20928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2679548948"/>
              </p:ext>
            </p:extLst>
          </p:nvPr>
        </p:nvGraphicFramePr>
        <p:xfrm>
          <a:off x="6385295" y="1302609"/>
          <a:ext cx="1945639" cy="21686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VSF programos kvietimų apibendrinimas</a:t>
            </a:r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577482" y="3506329"/>
            <a:ext cx="173963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Pakviesta teikti PĮP nuo visų planuojamų projektų skaičiaus</a:t>
            </a:r>
            <a:endParaRPr lang="lt-LT" sz="105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549688" y="3471237"/>
            <a:ext cx="1739630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Kvietimų vertė vertinant visą VSF projektų krepšelį</a:t>
            </a:r>
            <a:endParaRPr lang="lt-LT" sz="105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501221" y="3506329"/>
            <a:ext cx="173963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Pasirašytų sutarčių vertė vertinant visą VSF projektų krepšelį</a:t>
            </a:r>
            <a:endParaRPr lang="lt-LT" sz="105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Text Placeholder 15">
            <a:extLst>
              <a:ext uri="{FF2B5EF4-FFF2-40B4-BE49-F238E27FC236}">
                <a16:creationId xmlns:a16="http://schemas.microsoft.com/office/drawing/2014/main" id="{C795C5CB-876D-9EEC-F85B-1FA0E06941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81000" y="770021"/>
            <a:ext cx="8349114" cy="173255"/>
          </a:xfrm>
        </p:spPr>
        <p:txBody>
          <a:bodyPr/>
          <a:lstStyle/>
          <a:p>
            <a:r>
              <a:rPr lang="lt-LT" dirty="0"/>
              <a:t>Viso pasirašyta 14 paramos sutarčių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7069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75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1" grpId="0" animBg="1"/>
      <p:bldP spid="14" grpId="0" animBg="1"/>
      <p:bldGraphic spid="17" grpId="0">
        <p:bldAsOne/>
      </p:bldGraphic>
      <p:bldGraphic spid="10" grpId="0">
        <p:bldAsOne/>
      </p:bldGraphic>
      <p:bldGraphic spid="12" grpId="0">
        <p:bldAsOne/>
      </p:bldGraphic>
      <p:bldP spid="26" grpId="0"/>
      <p:bldP spid="27" grpId="0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92EAF6-EC75-C6F3-A878-2EF1D9E300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val 23">
            <a:extLst>
              <a:ext uri="{FF2B5EF4-FFF2-40B4-BE49-F238E27FC236}">
                <a16:creationId xmlns:a16="http://schemas.microsoft.com/office/drawing/2014/main" id="{364E7109-C39E-91C1-5036-1A44C7AF6F23}"/>
              </a:ext>
            </a:extLst>
          </p:cNvPr>
          <p:cNvSpPr/>
          <p:nvPr/>
        </p:nvSpPr>
        <p:spPr>
          <a:xfrm>
            <a:off x="509796" y="1440103"/>
            <a:ext cx="1875002" cy="1875002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63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%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5F172B64-27A2-2674-49B1-57913BAB1E35}"/>
              </a:ext>
            </a:extLst>
          </p:cNvPr>
          <p:cNvSpPr/>
          <p:nvPr/>
        </p:nvSpPr>
        <p:spPr>
          <a:xfrm>
            <a:off x="3471665" y="1405011"/>
            <a:ext cx="1875002" cy="1875002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77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%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42707E1-ABB1-5491-B484-D13B155142A4}"/>
              </a:ext>
            </a:extLst>
          </p:cNvPr>
          <p:cNvSpPr/>
          <p:nvPr/>
        </p:nvSpPr>
        <p:spPr>
          <a:xfrm>
            <a:off x="6428366" y="1440103"/>
            <a:ext cx="1875002" cy="1875002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677 tūkst./</a:t>
            </a:r>
          </a:p>
          <a:p>
            <a:pPr algn="ctr"/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4%</a:t>
            </a:r>
            <a:endParaRPr lang="en-US" sz="2000" b="1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17" name="Chart 16">
            <a:extLst>
              <a:ext uri="{FF2B5EF4-FFF2-40B4-BE49-F238E27FC236}">
                <a16:creationId xmlns:a16="http://schemas.microsoft.com/office/drawing/2014/main" id="{8C45EF39-A173-8BBF-5A83-3CA6C029452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81493839"/>
              </p:ext>
            </p:extLst>
          </p:nvPr>
        </p:nvGraphicFramePr>
        <p:xfrm>
          <a:off x="509796" y="1313638"/>
          <a:ext cx="1875002" cy="20577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A59850DC-3EBB-E281-854B-621D5469962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68694687"/>
              </p:ext>
            </p:extLst>
          </p:nvPr>
        </p:nvGraphicFramePr>
        <p:xfrm>
          <a:off x="3423426" y="1278545"/>
          <a:ext cx="1961144" cy="20928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DBDF678B-F421-96F0-D3B7-D69888F08A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58227035"/>
              </p:ext>
            </p:extLst>
          </p:nvPr>
        </p:nvGraphicFramePr>
        <p:xfrm>
          <a:off x="6369790" y="1302609"/>
          <a:ext cx="1961144" cy="20928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" name="Title 5">
            <a:extLst>
              <a:ext uri="{FF2B5EF4-FFF2-40B4-BE49-F238E27FC236}">
                <a16:creationId xmlns:a16="http://schemas.microsoft.com/office/drawing/2014/main" id="{C1F9BBFC-33EC-2534-F915-22FE28B35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VSF programos kvietimų apibendrinimas</a:t>
            </a:r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EC08D38-FF75-02FE-DD39-43DA96675D24}"/>
              </a:ext>
            </a:extLst>
          </p:cNvPr>
          <p:cNvSpPr/>
          <p:nvPr/>
        </p:nvSpPr>
        <p:spPr>
          <a:xfrm>
            <a:off x="577482" y="3506329"/>
            <a:ext cx="173963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Pakviesta teikti PĮP nuo visų planuojamų projektų skaičiaus (2024-02)</a:t>
            </a:r>
            <a:endParaRPr lang="lt-LT" sz="105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590BFC9-FF69-A158-E54E-96E80410047E}"/>
              </a:ext>
            </a:extLst>
          </p:cNvPr>
          <p:cNvSpPr/>
          <p:nvPr/>
        </p:nvSpPr>
        <p:spPr>
          <a:xfrm>
            <a:off x="3549688" y="3471237"/>
            <a:ext cx="173963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Kvietimų vertė vertinant visą VSF projektų krepšelį (2024-02)</a:t>
            </a:r>
            <a:endParaRPr lang="lt-LT" sz="105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AC46F61-C450-CDB4-A45E-CF86AD1920F2}"/>
              </a:ext>
            </a:extLst>
          </p:cNvPr>
          <p:cNvSpPr/>
          <p:nvPr/>
        </p:nvSpPr>
        <p:spPr>
          <a:xfrm>
            <a:off x="6501221" y="3506329"/>
            <a:ext cx="1739630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Skirtumas programos veiksmų įgyvendinimo plano ir patvirtintų projektinių verčių </a:t>
            </a:r>
            <a:endParaRPr lang="lt-LT" sz="105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Text Placeholder 15">
            <a:extLst>
              <a:ext uri="{FF2B5EF4-FFF2-40B4-BE49-F238E27FC236}">
                <a16:creationId xmlns:a16="http://schemas.microsoft.com/office/drawing/2014/main" id="{E4797F15-7ACA-C090-75CD-36B7AE1587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81000" y="770021"/>
            <a:ext cx="8349114" cy="173255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1650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75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1" grpId="0" animBg="1"/>
      <p:bldP spid="14" grpId="0" animBg="1"/>
      <p:bldGraphic spid="17" grpId="0">
        <p:bldAsOne/>
      </p:bldGraphic>
      <p:bldGraphic spid="10" grpId="0">
        <p:bldAsOne/>
      </p:bldGraphic>
      <p:bldGraphic spid="12" grpId="0">
        <p:bldAsOne/>
      </p:bldGraphic>
      <p:bldP spid="26" grpId="0"/>
      <p:bldP spid="27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18" name="Rectangle 17"/>
          <p:cNvSpPr/>
          <p:nvPr/>
        </p:nvSpPr>
        <p:spPr>
          <a:xfrm>
            <a:off x="5796279" y="1487075"/>
            <a:ext cx="4991798" cy="2169351"/>
          </a:xfrm>
          <a:prstGeom prst="rect">
            <a:avLst/>
          </a:prstGeom>
          <a:solidFill>
            <a:schemeClr val="bg1">
              <a:lumMod val="9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0" y="1487075"/>
            <a:ext cx="4991798" cy="2169351"/>
          </a:xfrm>
          <a:prstGeom prst="rect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5080698" y="1487075"/>
            <a:ext cx="101600" cy="216935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5258265" y="1487075"/>
            <a:ext cx="101600" cy="216935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5435832" y="1487075"/>
            <a:ext cx="101600" cy="216935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5613400" y="1487075"/>
            <a:ext cx="101600" cy="216935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277091" y="1979499"/>
            <a:ext cx="42672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lt-LT" sz="3600" dirty="0">
                <a:solidFill>
                  <a:schemeClr val="bg1"/>
                </a:solidFill>
                <a:latin typeface="Calibri Light" panose="020F0302020204030204" pitchFamily="34" charset="0"/>
              </a:rPr>
              <a:t>SVVP programa</a:t>
            </a:r>
            <a:endParaRPr lang="en-US" sz="3600" dirty="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3901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40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accel="40000" decel="6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accel="40000" decel="6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accel="40000" decel="6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accel="40000" decel="6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" presetClass="entr" presetSubtype="2" accel="40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13" grpId="0" animBg="1"/>
      <p:bldP spid="14" grpId="0" animBg="1"/>
      <p:bldP spid="15" grpId="0" animBg="1"/>
      <p:bldP spid="16" grpId="0" animBg="1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lt-LT" dirty="0"/>
              <a:t>Viso iki 2024 m. paskelbti 9 kvietimai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SVVP</a:t>
            </a:r>
            <a:r>
              <a:rPr lang="en-US" dirty="0"/>
              <a:t> </a:t>
            </a:r>
            <a:r>
              <a:rPr lang="en-US" dirty="0" err="1"/>
              <a:t>kvietimai</a:t>
            </a:r>
            <a:r>
              <a:rPr lang="en-US" dirty="0"/>
              <a:t> </a:t>
            </a:r>
            <a:r>
              <a:rPr lang="en-US" dirty="0" err="1"/>
              <a:t>teikti</a:t>
            </a:r>
            <a:r>
              <a:rPr lang="en-US" dirty="0"/>
              <a:t> P</a:t>
            </a:r>
            <a:r>
              <a:rPr lang="lt-LT" dirty="0"/>
              <a:t>ĮP (1)</a:t>
            </a:r>
            <a:endParaRPr lang="en-US" dirty="0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-1676400" y="1170050"/>
            <a:ext cx="3341660" cy="3341660"/>
            <a:chOff x="-1836964" y="868161"/>
            <a:chExt cx="3945438" cy="3945438"/>
          </a:xfrm>
        </p:grpSpPr>
        <p:sp>
          <p:nvSpPr>
            <p:cNvPr id="31" name="Donut 30"/>
            <p:cNvSpPr/>
            <p:nvPr/>
          </p:nvSpPr>
          <p:spPr>
            <a:xfrm>
              <a:off x="-1836964" y="868161"/>
              <a:ext cx="3945438" cy="3945438"/>
            </a:xfrm>
            <a:prstGeom prst="blockArc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-1219200" y="1485926"/>
              <a:ext cx="2709910" cy="2709910"/>
            </a:xfrm>
            <a:prstGeom prst="blockArc">
              <a:avLst>
                <a:gd name="adj1" fmla="val 10800122"/>
                <a:gd name="adj2" fmla="val 6"/>
                <a:gd name="adj3" fmla="val 14055"/>
              </a:avLst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44" name="Rounded Rectangle 43"/>
          <p:cNvSpPr/>
          <p:nvPr/>
        </p:nvSpPr>
        <p:spPr>
          <a:xfrm>
            <a:off x="1026608" y="1515354"/>
            <a:ext cx="2496986" cy="42135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lt-LT" sz="1600" b="1" dirty="0">
                <a:solidFill>
                  <a:schemeClr val="bg1"/>
                </a:solidFill>
              </a:rPr>
              <a:t>SVVP2021.1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45" name="Rounded Rectangle 44"/>
          <p:cNvSpPr/>
          <p:nvPr/>
        </p:nvSpPr>
        <p:spPr>
          <a:xfrm>
            <a:off x="1265256" y="2070196"/>
            <a:ext cx="2496986" cy="421358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lt-LT" sz="1600" b="1" dirty="0">
                <a:solidFill>
                  <a:schemeClr val="bg1"/>
                </a:solidFill>
              </a:rPr>
              <a:t>SVVP2021.2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1399262" y="2625037"/>
            <a:ext cx="2496986" cy="42135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lt-LT" sz="1600" b="1" dirty="0">
                <a:solidFill>
                  <a:schemeClr val="bg1"/>
                </a:solidFill>
              </a:rPr>
              <a:t>SVVP2022.3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1265256" y="3179879"/>
            <a:ext cx="2496986" cy="42135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lt-LT" sz="1600" b="1" dirty="0">
                <a:solidFill>
                  <a:schemeClr val="bg1"/>
                </a:solidFill>
              </a:rPr>
              <a:t>SVVP2023.4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3" name="Text Placeholder 3"/>
          <p:cNvSpPr txBox="1">
            <a:spLocks/>
          </p:cNvSpPr>
          <p:nvPr/>
        </p:nvSpPr>
        <p:spPr>
          <a:xfrm>
            <a:off x="3632156" y="1522901"/>
            <a:ext cx="3606844" cy="40626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Kvietime / gauti 5 PĮP, pasirašytos sutartys.</a:t>
            </a:r>
          </a:p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Vertė 56 mln., iš jų ES 56 mln. Eur</a:t>
            </a:r>
            <a:endParaRPr lang="en-US" sz="12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4" name="Text Placeholder 3"/>
          <p:cNvSpPr txBox="1">
            <a:spLocks/>
          </p:cNvSpPr>
          <p:nvPr/>
        </p:nvSpPr>
        <p:spPr>
          <a:xfrm>
            <a:off x="3860756" y="2077741"/>
            <a:ext cx="3454444" cy="40626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Kvietime / gauta 1 PĮP, pasirašyta sutartis.</a:t>
            </a:r>
          </a:p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Vertė 1 mln., iš jų ES 1 mln. Eur</a:t>
            </a:r>
            <a:endParaRPr lang="en-US" sz="12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" name="Text Placeholder 3"/>
          <p:cNvSpPr txBox="1">
            <a:spLocks/>
          </p:cNvSpPr>
          <p:nvPr/>
        </p:nvSpPr>
        <p:spPr>
          <a:xfrm>
            <a:off x="3977148" y="2632583"/>
            <a:ext cx="3409936" cy="40626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Kvietime 4, gautas 1 PĮP, pasirašyta sutartis.</a:t>
            </a:r>
          </a:p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Vertė 40 mln., iš jų ES 36 mln. Eur</a:t>
            </a:r>
            <a:endParaRPr lang="en-US" sz="12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6" name="Text Placeholder 3"/>
          <p:cNvSpPr txBox="1">
            <a:spLocks/>
          </p:cNvSpPr>
          <p:nvPr/>
        </p:nvSpPr>
        <p:spPr>
          <a:xfrm>
            <a:off x="3860756" y="3189054"/>
            <a:ext cx="3526328" cy="40626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Kvietime 2 / gauta 2 PĮP, pasirašytos sutartys.</a:t>
            </a:r>
          </a:p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Vertė 0,6 mln., iš jų ES 0,6 mln. Eur</a:t>
            </a:r>
            <a:endParaRPr lang="en-US" sz="12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7609952" y="971550"/>
            <a:ext cx="2738456" cy="3427535"/>
            <a:chOff x="7239000" y="1744663"/>
            <a:chExt cx="1697038" cy="2124075"/>
          </a:xfrm>
        </p:grpSpPr>
        <p:sp>
          <p:nvSpPr>
            <p:cNvPr id="1030" name="Freeform 6"/>
            <p:cNvSpPr>
              <a:spLocks/>
            </p:cNvSpPr>
            <p:nvPr/>
          </p:nvSpPr>
          <p:spPr bwMode="auto">
            <a:xfrm>
              <a:off x="7512050" y="1744663"/>
              <a:ext cx="1150938" cy="365125"/>
            </a:xfrm>
            <a:custGeom>
              <a:avLst/>
              <a:gdLst/>
              <a:ahLst/>
              <a:cxnLst>
                <a:cxn ang="0">
                  <a:pos x="326" y="0"/>
                </a:cxn>
                <a:cxn ang="0">
                  <a:pos x="399" y="0"/>
                </a:cxn>
                <a:cxn ang="0">
                  <a:pos x="411" y="2"/>
                </a:cxn>
                <a:cxn ang="0">
                  <a:pos x="422" y="4"/>
                </a:cxn>
                <a:cxn ang="0">
                  <a:pos x="433" y="9"/>
                </a:cxn>
                <a:cxn ang="0">
                  <a:pos x="442" y="16"/>
                </a:cxn>
                <a:cxn ang="0">
                  <a:pos x="451" y="23"/>
                </a:cxn>
                <a:cxn ang="0">
                  <a:pos x="458" y="33"/>
                </a:cxn>
                <a:cxn ang="0">
                  <a:pos x="463" y="43"/>
                </a:cxn>
                <a:cxn ang="0">
                  <a:pos x="711" y="43"/>
                </a:cxn>
                <a:cxn ang="0">
                  <a:pos x="717" y="44"/>
                </a:cxn>
                <a:cxn ang="0">
                  <a:pos x="721" y="47"/>
                </a:cxn>
                <a:cxn ang="0">
                  <a:pos x="723" y="51"/>
                </a:cxn>
                <a:cxn ang="0">
                  <a:pos x="725" y="56"/>
                </a:cxn>
                <a:cxn ang="0">
                  <a:pos x="723" y="77"/>
                </a:cxn>
                <a:cxn ang="0">
                  <a:pos x="720" y="96"/>
                </a:cxn>
                <a:cxn ang="0">
                  <a:pos x="714" y="115"/>
                </a:cxn>
                <a:cxn ang="0">
                  <a:pos x="707" y="133"/>
                </a:cxn>
                <a:cxn ang="0">
                  <a:pos x="697" y="149"/>
                </a:cxn>
                <a:cxn ang="0">
                  <a:pos x="686" y="165"/>
                </a:cxn>
                <a:cxn ang="0">
                  <a:pos x="674" y="179"/>
                </a:cxn>
                <a:cxn ang="0">
                  <a:pos x="660" y="192"/>
                </a:cxn>
                <a:cxn ang="0">
                  <a:pos x="644" y="203"/>
                </a:cxn>
                <a:cxn ang="0">
                  <a:pos x="627" y="212"/>
                </a:cxn>
                <a:cxn ang="0">
                  <a:pos x="609" y="220"/>
                </a:cxn>
                <a:cxn ang="0">
                  <a:pos x="591" y="226"/>
                </a:cxn>
                <a:cxn ang="0">
                  <a:pos x="571" y="229"/>
                </a:cxn>
                <a:cxn ang="0">
                  <a:pos x="551" y="230"/>
                </a:cxn>
                <a:cxn ang="0">
                  <a:pos x="174" y="230"/>
                </a:cxn>
                <a:cxn ang="0">
                  <a:pos x="154" y="229"/>
                </a:cxn>
                <a:cxn ang="0">
                  <a:pos x="134" y="226"/>
                </a:cxn>
                <a:cxn ang="0">
                  <a:pos x="116" y="220"/>
                </a:cxn>
                <a:cxn ang="0">
                  <a:pos x="98" y="212"/>
                </a:cxn>
                <a:cxn ang="0">
                  <a:pos x="81" y="203"/>
                </a:cxn>
                <a:cxn ang="0">
                  <a:pos x="65" y="192"/>
                </a:cxn>
                <a:cxn ang="0">
                  <a:pos x="51" y="179"/>
                </a:cxn>
                <a:cxn ang="0">
                  <a:pos x="39" y="165"/>
                </a:cxn>
                <a:cxn ang="0">
                  <a:pos x="28" y="149"/>
                </a:cxn>
                <a:cxn ang="0">
                  <a:pos x="18" y="133"/>
                </a:cxn>
                <a:cxn ang="0">
                  <a:pos x="10" y="115"/>
                </a:cxn>
                <a:cxn ang="0">
                  <a:pos x="5" y="96"/>
                </a:cxn>
                <a:cxn ang="0">
                  <a:pos x="2" y="77"/>
                </a:cxn>
                <a:cxn ang="0">
                  <a:pos x="0" y="56"/>
                </a:cxn>
                <a:cxn ang="0">
                  <a:pos x="2" y="51"/>
                </a:cxn>
                <a:cxn ang="0">
                  <a:pos x="4" y="47"/>
                </a:cxn>
                <a:cxn ang="0">
                  <a:pos x="8" y="44"/>
                </a:cxn>
                <a:cxn ang="0">
                  <a:pos x="14" y="43"/>
                </a:cxn>
                <a:cxn ang="0">
                  <a:pos x="262" y="43"/>
                </a:cxn>
                <a:cxn ang="0">
                  <a:pos x="267" y="33"/>
                </a:cxn>
                <a:cxn ang="0">
                  <a:pos x="274" y="23"/>
                </a:cxn>
                <a:cxn ang="0">
                  <a:pos x="283" y="16"/>
                </a:cxn>
                <a:cxn ang="0">
                  <a:pos x="292" y="9"/>
                </a:cxn>
                <a:cxn ang="0">
                  <a:pos x="303" y="4"/>
                </a:cxn>
                <a:cxn ang="0">
                  <a:pos x="314" y="2"/>
                </a:cxn>
                <a:cxn ang="0">
                  <a:pos x="326" y="0"/>
                </a:cxn>
              </a:cxnLst>
              <a:rect l="0" t="0" r="r" b="b"/>
              <a:pathLst>
                <a:path w="725" h="230">
                  <a:moveTo>
                    <a:pt x="326" y="0"/>
                  </a:moveTo>
                  <a:lnTo>
                    <a:pt x="399" y="0"/>
                  </a:lnTo>
                  <a:lnTo>
                    <a:pt x="411" y="2"/>
                  </a:lnTo>
                  <a:lnTo>
                    <a:pt x="422" y="4"/>
                  </a:lnTo>
                  <a:lnTo>
                    <a:pt x="433" y="9"/>
                  </a:lnTo>
                  <a:lnTo>
                    <a:pt x="442" y="16"/>
                  </a:lnTo>
                  <a:lnTo>
                    <a:pt x="451" y="23"/>
                  </a:lnTo>
                  <a:lnTo>
                    <a:pt x="458" y="33"/>
                  </a:lnTo>
                  <a:lnTo>
                    <a:pt x="463" y="43"/>
                  </a:lnTo>
                  <a:lnTo>
                    <a:pt x="711" y="43"/>
                  </a:lnTo>
                  <a:lnTo>
                    <a:pt x="717" y="44"/>
                  </a:lnTo>
                  <a:lnTo>
                    <a:pt x="721" y="47"/>
                  </a:lnTo>
                  <a:lnTo>
                    <a:pt x="723" y="51"/>
                  </a:lnTo>
                  <a:lnTo>
                    <a:pt x="725" y="56"/>
                  </a:lnTo>
                  <a:lnTo>
                    <a:pt x="723" y="77"/>
                  </a:lnTo>
                  <a:lnTo>
                    <a:pt x="720" y="96"/>
                  </a:lnTo>
                  <a:lnTo>
                    <a:pt x="714" y="115"/>
                  </a:lnTo>
                  <a:lnTo>
                    <a:pt x="707" y="133"/>
                  </a:lnTo>
                  <a:lnTo>
                    <a:pt x="697" y="149"/>
                  </a:lnTo>
                  <a:lnTo>
                    <a:pt x="686" y="165"/>
                  </a:lnTo>
                  <a:lnTo>
                    <a:pt x="674" y="179"/>
                  </a:lnTo>
                  <a:lnTo>
                    <a:pt x="660" y="192"/>
                  </a:lnTo>
                  <a:lnTo>
                    <a:pt x="644" y="203"/>
                  </a:lnTo>
                  <a:lnTo>
                    <a:pt x="627" y="212"/>
                  </a:lnTo>
                  <a:lnTo>
                    <a:pt x="609" y="220"/>
                  </a:lnTo>
                  <a:lnTo>
                    <a:pt x="591" y="226"/>
                  </a:lnTo>
                  <a:lnTo>
                    <a:pt x="571" y="229"/>
                  </a:lnTo>
                  <a:lnTo>
                    <a:pt x="551" y="230"/>
                  </a:lnTo>
                  <a:lnTo>
                    <a:pt x="174" y="230"/>
                  </a:lnTo>
                  <a:lnTo>
                    <a:pt x="154" y="229"/>
                  </a:lnTo>
                  <a:lnTo>
                    <a:pt x="134" y="226"/>
                  </a:lnTo>
                  <a:lnTo>
                    <a:pt x="116" y="220"/>
                  </a:lnTo>
                  <a:lnTo>
                    <a:pt x="98" y="212"/>
                  </a:lnTo>
                  <a:lnTo>
                    <a:pt x="81" y="203"/>
                  </a:lnTo>
                  <a:lnTo>
                    <a:pt x="65" y="192"/>
                  </a:lnTo>
                  <a:lnTo>
                    <a:pt x="51" y="179"/>
                  </a:lnTo>
                  <a:lnTo>
                    <a:pt x="39" y="165"/>
                  </a:lnTo>
                  <a:lnTo>
                    <a:pt x="28" y="149"/>
                  </a:lnTo>
                  <a:lnTo>
                    <a:pt x="18" y="133"/>
                  </a:lnTo>
                  <a:lnTo>
                    <a:pt x="10" y="115"/>
                  </a:lnTo>
                  <a:lnTo>
                    <a:pt x="5" y="96"/>
                  </a:lnTo>
                  <a:lnTo>
                    <a:pt x="2" y="77"/>
                  </a:lnTo>
                  <a:lnTo>
                    <a:pt x="0" y="56"/>
                  </a:lnTo>
                  <a:lnTo>
                    <a:pt x="2" y="51"/>
                  </a:lnTo>
                  <a:lnTo>
                    <a:pt x="4" y="47"/>
                  </a:lnTo>
                  <a:lnTo>
                    <a:pt x="8" y="44"/>
                  </a:lnTo>
                  <a:lnTo>
                    <a:pt x="14" y="43"/>
                  </a:lnTo>
                  <a:lnTo>
                    <a:pt x="262" y="43"/>
                  </a:lnTo>
                  <a:lnTo>
                    <a:pt x="267" y="33"/>
                  </a:lnTo>
                  <a:lnTo>
                    <a:pt x="274" y="23"/>
                  </a:lnTo>
                  <a:lnTo>
                    <a:pt x="283" y="16"/>
                  </a:lnTo>
                  <a:lnTo>
                    <a:pt x="292" y="9"/>
                  </a:lnTo>
                  <a:lnTo>
                    <a:pt x="303" y="4"/>
                  </a:lnTo>
                  <a:lnTo>
                    <a:pt x="314" y="2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1" name="Freeform 7"/>
            <p:cNvSpPr>
              <a:spLocks/>
            </p:cNvSpPr>
            <p:nvPr/>
          </p:nvSpPr>
          <p:spPr bwMode="auto">
            <a:xfrm>
              <a:off x="7569200" y="2593975"/>
              <a:ext cx="669925" cy="13652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378" y="0"/>
                </a:cxn>
                <a:cxn ang="0">
                  <a:pos x="388" y="1"/>
                </a:cxn>
                <a:cxn ang="0">
                  <a:pos x="397" y="4"/>
                </a:cxn>
                <a:cxn ang="0">
                  <a:pos x="405" y="9"/>
                </a:cxn>
                <a:cxn ang="0">
                  <a:pos x="412" y="16"/>
                </a:cxn>
                <a:cxn ang="0">
                  <a:pos x="417" y="24"/>
                </a:cxn>
                <a:cxn ang="0">
                  <a:pos x="421" y="33"/>
                </a:cxn>
                <a:cxn ang="0">
                  <a:pos x="422" y="43"/>
                </a:cxn>
                <a:cxn ang="0">
                  <a:pos x="421" y="53"/>
                </a:cxn>
                <a:cxn ang="0">
                  <a:pos x="417" y="62"/>
                </a:cxn>
                <a:cxn ang="0">
                  <a:pos x="412" y="70"/>
                </a:cxn>
                <a:cxn ang="0">
                  <a:pos x="405" y="76"/>
                </a:cxn>
                <a:cxn ang="0">
                  <a:pos x="397" y="82"/>
                </a:cxn>
                <a:cxn ang="0">
                  <a:pos x="388" y="85"/>
                </a:cxn>
                <a:cxn ang="0">
                  <a:pos x="378" y="86"/>
                </a:cxn>
                <a:cxn ang="0">
                  <a:pos x="43" y="86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6"/>
                </a:cxn>
                <a:cxn ang="0">
                  <a:pos x="9" y="70"/>
                </a:cxn>
                <a:cxn ang="0">
                  <a:pos x="5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5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4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422" h="86">
                  <a:moveTo>
                    <a:pt x="43" y="0"/>
                  </a:moveTo>
                  <a:lnTo>
                    <a:pt x="378" y="0"/>
                  </a:lnTo>
                  <a:lnTo>
                    <a:pt x="388" y="1"/>
                  </a:lnTo>
                  <a:lnTo>
                    <a:pt x="397" y="4"/>
                  </a:lnTo>
                  <a:lnTo>
                    <a:pt x="405" y="9"/>
                  </a:lnTo>
                  <a:lnTo>
                    <a:pt x="412" y="16"/>
                  </a:lnTo>
                  <a:lnTo>
                    <a:pt x="417" y="24"/>
                  </a:lnTo>
                  <a:lnTo>
                    <a:pt x="421" y="33"/>
                  </a:lnTo>
                  <a:lnTo>
                    <a:pt x="422" y="43"/>
                  </a:lnTo>
                  <a:lnTo>
                    <a:pt x="421" y="53"/>
                  </a:lnTo>
                  <a:lnTo>
                    <a:pt x="417" y="62"/>
                  </a:lnTo>
                  <a:lnTo>
                    <a:pt x="412" y="70"/>
                  </a:lnTo>
                  <a:lnTo>
                    <a:pt x="405" y="76"/>
                  </a:lnTo>
                  <a:lnTo>
                    <a:pt x="397" y="82"/>
                  </a:lnTo>
                  <a:lnTo>
                    <a:pt x="388" y="85"/>
                  </a:lnTo>
                  <a:lnTo>
                    <a:pt x="378" y="86"/>
                  </a:lnTo>
                  <a:lnTo>
                    <a:pt x="43" y="86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6"/>
                  </a:lnTo>
                  <a:lnTo>
                    <a:pt x="9" y="70"/>
                  </a:lnTo>
                  <a:lnTo>
                    <a:pt x="5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5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4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2" name="Freeform 8"/>
            <p:cNvSpPr>
              <a:spLocks/>
            </p:cNvSpPr>
            <p:nvPr/>
          </p:nvSpPr>
          <p:spPr bwMode="auto">
            <a:xfrm>
              <a:off x="7569200" y="2960688"/>
              <a:ext cx="669925" cy="13652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378" y="0"/>
                </a:cxn>
                <a:cxn ang="0">
                  <a:pos x="388" y="1"/>
                </a:cxn>
                <a:cxn ang="0">
                  <a:pos x="397" y="4"/>
                </a:cxn>
                <a:cxn ang="0">
                  <a:pos x="405" y="9"/>
                </a:cxn>
                <a:cxn ang="0">
                  <a:pos x="412" y="16"/>
                </a:cxn>
                <a:cxn ang="0">
                  <a:pos x="417" y="24"/>
                </a:cxn>
                <a:cxn ang="0">
                  <a:pos x="421" y="33"/>
                </a:cxn>
                <a:cxn ang="0">
                  <a:pos x="422" y="43"/>
                </a:cxn>
                <a:cxn ang="0">
                  <a:pos x="421" y="53"/>
                </a:cxn>
                <a:cxn ang="0">
                  <a:pos x="417" y="62"/>
                </a:cxn>
                <a:cxn ang="0">
                  <a:pos x="412" y="70"/>
                </a:cxn>
                <a:cxn ang="0">
                  <a:pos x="405" y="77"/>
                </a:cxn>
                <a:cxn ang="0">
                  <a:pos x="397" y="82"/>
                </a:cxn>
                <a:cxn ang="0">
                  <a:pos x="388" y="85"/>
                </a:cxn>
                <a:cxn ang="0">
                  <a:pos x="378" y="86"/>
                </a:cxn>
                <a:cxn ang="0">
                  <a:pos x="43" y="86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7"/>
                </a:cxn>
                <a:cxn ang="0">
                  <a:pos x="9" y="70"/>
                </a:cxn>
                <a:cxn ang="0">
                  <a:pos x="5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5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4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422" h="86">
                  <a:moveTo>
                    <a:pt x="43" y="0"/>
                  </a:moveTo>
                  <a:lnTo>
                    <a:pt x="378" y="0"/>
                  </a:lnTo>
                  <a:lnTo>
                    <a:pt x="388" y="1"/>
                  </a:lnTo>
                  <a:lnTo>
                    <a:pt x="397" y="4"/>
                  </a:lnTo>
                  <a:lnTo>
                    <a:pt x="405" y="9"/>
                  </a:lnTo>
                  <a:lnTo>
                    <a:pt x="412" y="16"/>
                  </a:lnTo>
                  <a:lnTo>
                    <a:pt x="417" y="24"/>
                  </a:lnTo>
                  <a:lnTo>
                    <a:pt x="421" y="33"/>
                  </a:lnTo>
                  <a:lnTo>
                    <a:pt x="422" y="43"/>
                  </a:lnTo>
                  <a:lnTo>
                    <a:pt x="421" y="53"/>
                  </a:lnTo>
                  <a:lnTo>
                    <a:pt x="417" y="62"/>
                  </a:lnTo>
                  <a:lnTo>
                    <a:pt x="412" y="70"/>
                  </a:lnTo>
                  <a:lnTo>
                    <a:pt x="405" y="77"/>
                  </a:lnTo>
                  <a:lnTo>
                    <a:pt x="397" y="82"/>
                  </a:lnTo>
                  <a:lnTo>
                    <a:pt x="388" y="85"/>
                  </a:lnTo>
                  <a:lnTo>
                    <a:pt x="378" y="86"/>
                  </a:lnTo>
                  <a:lnTo>
                    <a:pt x="43" y="86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7"/>
                  </a:lnTo>
                  <a:lnTo>
                    <a:pt x="9" y="70"/>
                  </a:lnTo>
                  <a:lnTo>
                    <a:pt x="5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5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4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3" name="Freeform 9"/>
            <p:cNvSpPr>
              <a:spLocks/>
            </p:cNvSpPr>
            <p:nvPr/>
          </p:nvSpPr>
          <p:spPr bwMode="auto">
            <a:xfrm>
              <a:off x="7569200" y="3327400"/>
              <a:ext cx="669925" cy="138113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378" y="0"/>
                </a:cxn>
                <a:cxn ang="0">
                  <a:pos x="388" y="1"/>
                </a:cxn>
                <a:cxn ang="0">
                  <a:pos x="397" y="5"/>
                </a:cxn>
                <a:cxn ang="0">
                  <a:pos x="405" y="9"/>
                </a:cxn>
                <a:cxn ang="0">
                  <a:pos x="412" y="16"/>
                </a:cxn>
                <a:cxn ang="0">
                  <a:pos x="417" y="24"/>
                </a:cxn>
                <a:cxn ang="0">
                  <a:pos x="421" y="33"/>
                </a:cxn>
                <a:cxn ang="0">
                  <a:pos x="422" y="43"/>
                </a:cxn>
                <a:cxn ang="0">
                  <a:pos x="421" y="53"/>
                </a:cxn>
                <a:cxn ang="0">
                  <a:pos x="417" y="62"/>
                </a:cxn>
                <a:cxn ang="0">
                  <a:pos x="412" y="70"/>
                </a:cxn>
                <a:cxn ang="0">
                  <a:pos x="405" y="77"/>
                </a:cxn>
                <a:cxn ang="0">
                  <a:pos x="397" y="82"/>
                </a:cxn>
                <a:cxn ang="0">
                  <a:pos x="388" y="85"/>
                </a:cxn>
                <a:cxn ang="0">
                  <a:pos x="378" y="87"/>
                </a:cxn>
                <a:cxn ang="0">
                  <a:pos x="43" y="87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7"/>
                </a:cxn>
                <a:cxn ang="0">
                  <a:pos x="9" y="70"/>
                </a:cxn>
                <a:cxn ang="0">
                  <a:pos x="5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5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5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422" h="87">
                  <a:moveTo>
                    <a:pt x="43" y="0"/>
                  </a:moveTo>
                  <a:lnTo>
                    <a:pt x="378" y="0"/>
                  </a:lnTo>
                  <a:lnTo>
                    <a:pt x="388" y="1"/>
                  </a:lnTo>
                  <a:lnTo>
                    <a:pt x="397" y="5"/>
                  </a:lnTo>
                  <a:lnTo>
                    <a:pt x="405" y="9"/>
                  </a:lnTo>
                  <a:lnTo>
                    <a:pt x="412" y="16"/>
                  </a:lnTo>
                  <a:lnTo>
                    <a:pt x="417" y="24"/>
                  </a:lnTo>
                  <a:lnTo>
                    <a:pt x="421" y="33"/>
                  </a:lnTo>
                  <a:lnTo>
                    <a:pt x="422" y="43"/>
                  </a:lnTo>
                  <a:lnTo>
                    <a:pt x="421" y="53"/>
                  </a:lnTo>
                  <a:lnTo>
                    <a:pt x="417" y="62"/>
                  </a:lnTo>
                  <a:lnTo>
                    <a:pt x="412" y="70"/>
                  </a:lnTo>
                  <a:lnTo>
                    <a:pt x="405" y="77"/>
                  </a:lnTo>
                  <a:lnTo>
                    <a:pt x="397" y="82"/>
                  </a:lnTo>
                  <a:lnTo>
                    <a:pt x="388" y="85"/>
                  </a:lnTo>
                  <a:lnTo>
                    <a:pt x="378" y="87"/>
                  </a:lnTo>
                  <a:lnTo>
                    <a:pt x="43" y="87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7"/>
                  </a:lnTo>
                  <a:lnTo>
                    <a:pt x="9" y="70"/>
                  </a:lnTo>
                  <a:lnTo>
                    <a:pt x="5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5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5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4" name="Freeform 10"/>
            <p:cNvSpPr>
              <a:spLocks/>
            </p:cNvSpPr>
            <p:nvPr/>
          </p:nvSpPr>
          <p:spPr bwMode="auto">
            <a:xfrm>
              <a:off x="8377238" y="2593975"/>
              <a:ext cx="228600" cy="13652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101" y="0"/>
                </a:cxn>
                <a:cxn ang="0">
                  <a:pos x="111" y="1"/>
                </a:cxn>
                <a:cxn ang="0">
                  <a:pos x="120" y="4"/>
                </a:cxn>
                <a:cxn ang="0">
                  <a:pos x="128" y="9"/>
                </a:cxn>
                <a:cxn ang="0">
                  <a:pos x="135" y="16"/>
                </a:cxn>
                <a:cxn ang="0">
                  <a:pos x="139" y="24"/>
                </a:cxn>
                <a:cxn ang="0">
                  <a:pos x="143" y="33"/>
                </a:cxn>
                <a:cxn ang="0">
                  <a:pos x="144" y="43"/>
                </a:cxn>
                <a:cxn ang="0">
                  <a:pos x="143" y="53"/>
                </a:cxn>
                <a:cxn ang="0">
                  <a:pos x="139" y="62"/>
                </a:cxn>
                <a:cxn ang="0">
                  <a:pos x="135" y="70"/>
                </a:cxn>
                <a:cxn ang="0">
                  <a:pos x="128" y="76"/>
                </a:cxn>
                <a:cxn ang="0">
                  <a:pos x="120" y="82"/>
                </a:cxn>
                <a:cxn ang="0">
                  <a:pos x="111" y="85"/>
                </a:cxn>
                <a:cxn ang="0">
                  <a:pos x="101" y="86"/>
                </a:cxn>
                <a:cxn ang="0">
                  <a:pos x="43" y="86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6"/>
                </a:cxn>
                <a:cxn ang="0">
                  <a:pos x="9" y="70"/>
                </a:cxn>
                <a:cxn ang="0">
                  <a:pos x="4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4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4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144" h="86">
                  <a:moveTo>
                    <a:pt x="43" y="0"/>
                  </a:moveTo>
                  <a:lnTo>
                    <a:pt x="101" y="0"/>
                  </a:lnTo>
                  <a:lnTo>
                    <a:pt x="111" y="1"/>
                  </a:lnTo>
                  <a:lnTo>
                    <a:pt x="120" y="4"/>
                  </a:lnTo>
                  <a:lnTo>
                    <a:pt x="128" y="9"/>
                  </a:lnTo>
                  <a:lnTo>
                    <a:pt x="135" y="16"/>
                  </a:lnTo>
                  <a:lnTo>
                    <a:pt x="139" y="24"/>
                  </a:lnTo>
                  <a:lnTo>
                    <a:pt x="143" y="33"/>
                  </a:lnTo>
                  <a:lnTo>
                    <a:pt x="144" y="43"/>
                  </a:lnTo>
                  <a:lnTo>
                    <a:pt x="143" y="53"/>
                  </a:lnTo>
                  <a:lnTo>
                    <a:pt x="139" y="62"/>
                  </a:lnTo>
                  <a:lnTo>
                    <a:pt x="135" y="70"/>
                  </a:lnTo>
                  <a:lnTo>
                    <a:pt x="128" y="76"/>
                  </a:lnTo>
                  <a:lnTo>
                    <a:pt x="120" y="82"/>
                  </a:lnTo>
                  <a:lnTo>
                    <a:pt x="111" y="85"/>
                  </a:lnTo>
                  <a:lnTo>
                    <a:pt x="101" y="86"/>
                  </a:lnTo>
                  <a:lnTo>
                    <a:pt x="43" y="86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6"/>
                  </a:lnTo>
                  <a:lnTo>
                    <a:pt x="9" y="70"/>
                  </a:lnTo>
                  <a:lnTo>
                    <a:pt x="4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4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4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5" name="Freeform 11"/>
            <p:cNvSpPr>
              <a:spLocks/>
            </p:cNvSpPr>
            <p:nvPr/>
          </p:nvSpPr>
          <p:spPr bwMode="auto">
            <a:xfrm>
              <a:off x="8377238" y="2960688"/>
              <a:ext cx="228600" cy="13652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101" y="0"/>
                </a:cxn>
                <a:cxn ang="0">
                  <a:pos x="111" y="1"/>
                </a:cxn>
                <a:cxn ang="0">
                  <a:pos x="120" y="4"/>
                </a:cxn>
                <a:cxn ang="0">
                  <a:pos x="128" y="9"/>
                </a:cxn>
                <a:cxn ang="0">
                  <a:pos x="135" y="16"/>
                </a:cxn>
                <a:cxn ang="0">
                  <a:pos x="139" y="24"/>
                </a:cxn>
                <a:cxn ang="0">
                  <a:pos x="143" y="33"/>
                </a:cxn>
                <a:cxn ang="0">
                  <a:pos x="144" y="43"/>
                </a:cxn>
                <a:cxn ang="0">
                  <a:pos x="143" y="53"/>
                </a:cxn>
                <a:cxn ang="0">
                  <a:pos x="139" y="62"/>
                </a:cxn>
                <a:cxn ang="0">
                  <a:pos x="135" y="70"/>
                </a:cxn>
                <a:cxn ang="0">
                  <a:pos x="128" y="77"/>
                </a:cxn>
                <a:cxn ang="0">
                  <a:pos x="120" y="82"/>
                </a:cxn>
                <a:cxn ang="0">
                  <a:pos x="111" y="85"/>
                </a:cxn>
                <a:cxn ang="0">
                  <a:pos x="101" y="86"/>
                </a:cxn>
                <a:cxn ang="0">
                  <a:pos x="43" y="86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7"/>
                </a:cxn>
                <a:cxn ang="0">
                  <a:pos x="9" y="70"/>
                </a:cxn>
                <a:cxn ang="0">
                  <a:pos x="4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4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4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144" h="86">
                  <a:moveTo>
                    <a:pt x="43" y="0"/>
                  </a:moveTo>
                  <a:lnTo>
                    <a:pt x="101" y="0"/>
                  </a:lnTo>
                  <a:lnTo>
                    <a:pt x="111" y="1"/>
                  </a:lnTo>
                  <a:lnTo>
                    <a:pt x="120" y="4"/>
                  </a:lnTo>
                  <a:lnTo>
                    <a:pt x="128" y="9"/>
                  </a:lnTo>
                  <a:lnTo>
                    <a:pt x="135" y="16"/>
                  </a:lnTo>
                  <a:lnTo>
                    <a:pt x="139" y="24"/>
                  </a:lnTo>
                  <a:lnTo>
                    <a:pt x="143" y="33"/>
                  </a:lnTo>
                  <a:lnTo>
                    <a:pt x="144" y="43"/>
                  </a:lnTo>
                  <a:lnTo>
                    <a:pt x="143" y="53"/>
                  </a:lnTo>
                  <a:lnTo>
                    <a:pt x="139" y="62"/>
                  </a:lnTo>
                  <a:lnTo>
                    <a:pt x="135" y="70"/>
                  </a:lnTo>
                  <a:lnTo>
                    <a:pt x="128" y="77"/>
                  </a:lnTo>
                  <a:lnTo>
                    <a:pt x="120" y="82"/>
                  </a:lnTo>
                  <a:lnTo>
                    <a:pt x="111" y="85"/>
                  </a:lnTo>
                  <a:lnTo>
                    <a:pt x="101" y="86"/>
                  </a:lnTo>
                  <a:lnTo>
                    <a:pt x="43" y="86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7"/>
                  </a:lnTo>
                  <a:lnTo>
                    <a:pt x="9" y="70"/>
                  </a:lnTo>
                  <a:lnTo>
                    <a:pt x="4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4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4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6" name="Freeform 12"/>
            <p:cNvSpPr>
              <a:spLocks/>
            </p:cNvSpPr>
            <p:nvPr/>
          </p:nvSpPr>
          <p:spPr bwMode="auto">
            <a:xfrm>
              <a:off x="8377238" y="3327400"/>
              <a:ext cx="228600" cy="138113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101" y="0"/>
                </a:cxn>
                <a:cxn ang="0">
                  <a:pos x="111" y="1"/>
                </a:cxn>
                <a:cxn ang="0">
                  <a:pos x="120" y="5"/>
                </a:cxn>
                <a:cxn ang="0">
                  <a:pos x="128" y="9"/>
                </a:cxn>
                <a:cxn ang="0">
                  <a:pos x="135" y="16"/>
                </a:cxn>
                <a:cxn ang="0">
                  <a:pos x="139" y="24"/>
                </a:cxn>
                <a:cxn ang="0">
                  <a:pos x="143" y="33"/>
                </a:cxn>
                <a:cxn ang="0">
                  <a:pos x="144" y="43"/>
                </a:cxn>
                <a:cxn ang="0">
                  <a:pos x="143" y="53"/>
                </a:cxn>
                <a:cxn ang="0">
                  <a:pos x="139" y="62"/>
                </a:cxn>
                <a:cxn ang="0">
                  <a:pos x="135" y="70"/>
                </a:cxn>
                <a:cxn ang="0">
                  <a:pos x="128" y="77"/>
                </a:cxn>
                <a:cxn ang="0">
                  <a:pos x="120" y="82"/>
                </a:cxn>
                <a:cxn ang="0">
                  <a:pos x="111" y="85"/>
                </a:cxn>
                <a:cxn ang="0">
                  <a:pos x="101" y="87"/>
                </a:cxn>
                <a:cxn ang="0">
                  <a:pos x="43" y="87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7"/>
                </a:cxn>
                <a:cxn ang="0">
                  <a:pos x="9" y="70"/>
                </a:cxn>
                <a:cxn ang="0">
                  <a:pos x="4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4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5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144" h="87">
                  <a:moveTo>
                    <a:pt x="43" y="0"/>
                  </a:moveTo>
                  <a:lnTo>
                    <a:pt x="101" y="0"/>
                  </a:lnTo>
                  <a:lnTo>
                    <a:pt x="111" y="1"/>
                  </a:lnTo>
                  <a:lnTo>
                    <a:pt x="120" y="5"/>
                  </a:lnTo>
                  <a:lnTo>
                    <a:pt x="128" y="9"/>
                  </a:lnTo>
                  <a:lnTo>
                    <a:pt x="135" y="16"/>
                  </a:lnTo>
                  <a:lnTo>
                    <a:pt x="139" y="24"/>
                  </a:lnTo>
                  <a:lnTo>
                    <a:pt x="143" y="33"/>
                  </a:lnTo>
                  <a:lnTo>
                    <a:pt x="144" y="43"/>
                  </a:lnTo>
                  <a:lnTo>
                    <a:pt x="143" y="53"/>
                  </a:lnTo>
                  <a:lnTo>
                    <a:pt x="139" y="62"/>
                  </a:lnTo>
                  <a:lnTo>
                    <a:pt x="135" y="70"/>
                  </a:lnTo>
                  <a:lnTo>
                    <a:pt x="128" y="77"/>
                  </a:lnTo>
                  <a:lnTo>
                    <a:pt x="120" y="82"/>
                  </a:lnTo>
                  <a:lnTo>
                    <a:pt x="111" y="85"/>
                  </a:lnTo>
                  <a:lnTo>
                    <a:pt x="101" y="87"/>
                  </a:lnTo>
                  <a:lnTo>
                    <a:pt x="43" y="87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7"/>
                  </a:lnTo>
                  <a:lnTo>
                    <a:pt x="9" y="70"/>
                  </a:lnTo>
                  <a:lnTo>
                    <a:pt x="4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4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5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7" name="Freeform 13"/>
            <p:cNvSpPr>
              <a:spLocks noEditPoints="1"/>
            </p:cNvSpPr>
            <p:nvPr/>
          </p:nvSpPr>
          <p:spPr bwMode="auto">
            <a:xfrm>
              <a:off x="7239000" y="1885950"/>
              <a:ext cx="1697038" cy="1982788"/>
            </a:xfrm>
            <a:custGeom>
              <a:avLst/>
              <a:gdLst/>
              <a:ahLst/>
              <a:cxnLst>
                <a:cxn ang="0">
                  <a:pos x="139" y="329"/>
                </a:cxn>
                <a:cxn ang="0">
                  <a:pos x="127" y="336"/>
                </a:cxn>
                <a:cxn ang="0">
                  <a:pos x="120" y="349"/>
                </a:cxn>
                <a:cxn ang="0">
                  <a:pos x="118" y="1093"/>
                </a:cxn>
                <a:cxn ang="0">
                  <a:pos x="122" y="1108"/>
                </a:cxn>
                <a:cxn ang="0">
                  <a:pos x="133" y="1118"/>
                </a:cxn>
                <a:cxn ang="0">
                  <a:pos x="147" y="1122"/>
                </a:cxn>
                <a:cxn ang="0">
                  <a:pos x="930" y="1121"/>
                </a:cxn>
                <a:cxn ang="0">
                  <a:pos x="942" y="1113"/>
                </a:cxn>
                <a:cxn ang="0">
                  <a:pos x="949" y="1101"/>
                </a:cxn>
                <a:cxn ang="0">
                  <a:pos x="951" y="357"/>
                </a:cxn>
                <a:cxn ang="0">
                  <a:pos x="947" y="342"/>
                </a:cxn>
                <a:cxn ang="0">
                  <a:pos x="936" y="332"/>
                </a:cxn>
                <a:cxn ang="0">
                  <a:pos x="922" y="328"/>
                </a:cxn>
                <a:cxn ang="0">
                  <a:pos x="29" y="0"/>
                </a:cxn>
                <a:cxn ang="0">
                  <a:pos x="113" y="2"/>
                </a:cxn>
                <a:cxn ang="0">
                  <a:pos x="126" y="9"/>
                </a:cxn>
                <a:cxn ang="0">
                  <a:pos x="134" y="22"/>
                </a:cxn>
                <a:cxn ang="0">
                  <a:pos x="148" y="62"/>
                </a:cxn>
                <a:cxn ang="0">
                  <a:pos x="170" y="97"/>
                </a:cxn>
                <a:cxn ang="0">
                  <a:pos x="198" y="127"/>
                </a:cxn>
                <a:cxn ang="0">
                  <a:pos x="231" y="150"/>
                </a:cxn>
                <a:cxn ang="0">
                  <a:pos x="269" y="166"/>
                </a:cxn>
                <a:cxn ang="0">
                  <a:pos x="309" y="175"/>
                </a:cxn>
                <a:cxn ang="0">
                  <a:pos x="739" y="176"/>
                </a:cxn>
                <a:cxn ang="0">
                  <a:pos x="780" y="171"/>
                </a:cxn>
                <a:cxn ang="0">
                  <a:pos x="820" y="159"/>
                </a:cxn>
                <a:cxn ang="0">
                  <a:pos x="855" y="139"/>
                </a:cxn>
                <a:cxn ang="0">
                  <a:pos x="886" y="112"/>
                </a:cxn>
                <a:cxn ang="0">
                  <a:pos x="911" y="80"/>
                </a:cxn>
                <a:cxn ang="0">
                  <a:pos x="929" y="43"/>
                </a:cxn>
                <a:cxn ang="0">
                  <a:pos x="938" y="15"/>
                </a:cxn>
                <a:cxn ang="0">
                  <a:pos x="948" y="4"/>
                </a:cxn>
                <a:cxn ang="0">
                  <a:pos x="963" y="0"/>
                </a:cxn>
                <a:cxn ang="0">
                  <a:pos x="1048" y="2"/>
                </a:cxn>
                <a:cxn ang="0">
                  <a:pos x="1061" y="9"/>
                </a:cxn>
                <a:cxn ang="0">
                  <a:pos x="1068" y="21"/>
                </a:cxn>
                <a:cxn ang="0">
                  <a:pos x="1069" y="1220"/>
                </a:cxn>
                <a:cxn ang="0">
                  <a:pos x="1065" y="1234"/>
                </a:cxn>
                <a:cxn ang="0">
                  <a:pos x="1055" y="1245"/>
                </a:cxn>
                <a:cxn ang="0">
                  <a:pos x="1040" y="1249"/>
                </a:cxn>
                <a:cxn ang="0">
                  <a:pos x="21" y="1248"/>
                </a:cxn>
                <a:cxn ang="0">
                  <a:pos x="8" y="1240"/>
                </a:cxn>
                <a:cxn ang="0">
                  <a:pos x="1" y="1228"/>
                </a:cxn>
                <a:cxn ang="0">
                  <a:pos x="0" y="29"/>
                </a:cxn>
                <a:cxn ang="0">
                  <a:pos x="4" y="15"/>
                </a:cxn>
                <a:cxn ang="0">
                  <a:pos x="14" y="4"/>
                </a:cxn>
                <a:cxn ang="0">
                  <a:pos x="29" y="0"/>
                </a:cxn>
              </a:cxnLst>
              <a:rect l="0" t="0" r="r" b="b"/>
              <a:pathLst>
                <a:path w="1069" h="1249">
                  <a:moveTo>
                    <a:pt x="147" y="328"/>
                  </a:moveTo>
                  <a:lnTo>
                    <a:pt x="139" y="329"/>
                  </a:lnTo>
                  <a:lnTo>
                    <a:pt x="133" y="332"/>
                  </a:lnTo>
                  <a:lnTo>
                    <a:pt x="127" y="336"/>
                  </a:lnTo>
                  <a:lnTo>
                    <a:pt x="122" y="342"/>
                  </a:lnTo>
                  <a:lnTo>
                    <a:pt x="120" y="349"/>
                  </a:lnTo>
                  <a:lnTo>
                    <a:pt x="118" y="357"/>
                  </a:lnTo>
                  <a:lnTo>
                    <a:pt x="118" y="1093"/>
                  </a:lnTo>
                  <a:lnTo>
                    <a:pt x="120" y="1101"/>
                  </a:lnTo>
                  <a:lnTo>
                    <a:pt x="122" y="1108"/>
                  </a:lnTo>
                  <a:lnTo>
                    <a:pt x="127" y="1113"/>
                  </a:lnTo>
                  <a:lnTo>
                    <a:pt x="133" y="1118"/>
                  </a:lnTo>
                  <a:lnTo>
                    <a:pt x="139" y="1121"/>
                  </a:lnTo>
                  <a:lnTo>
                    <a:pt x="147" y="1122"/>
                  </a:lnTo>
                  <a:lnTo>
                    <a:pt x="922" y="1122"/>
                  </a:lnTo>
                  <a:lnTo>
                    <a:pt x="930" y="1121"/>
                  </a:lnTo>
                  <a:lnTo>
                    <a:pt x="936" y="1118"/>
                  </a:lnTo>
                  <a:lnTo>
                    <a:pt x="942" y="1113"/>
                  </a:lnTo>
                  <a:lnTo>
                    <a:pt x="947" y="1108"/>
                  </a:lnTo>
                  <a:lnTo>
                    <a:pt x="949" y="1101"/>
                  </a:lnTo>
                  <a:lnTo>
                    <a:pt x="951" y="1093"/>
                  </a:lnTo>
                  <a:lnTo>
                    <a:pt x="951" y="357"/>
                  </a:lnTo>
                  <a:lnTo>
                    <a:pt x="949" y="349"/>
                  </a:lnTo>
                  <a:lnTo>
                    <a:pt x="947" y="342"/>
                  </a:lnTo>
                  <a:lnTo>
                    <a:pt x="942" y="336"/>
                  </a:lnTo>
                  <a:lnTo>
                    <a:pt x="936" y="332"/>
                  </a:lnTo>
                  <a:lnTo>
                    <a:pt x="930" y="329"/>
                  </a:lnTo>
                  <a:lnTo>
                    <a:pt x="922" y="328"/>
                  </a:lnTo>
                  <a:lnTo>
                    <a:pt x="147" y="328"/>
                  </a:lnTo>
                  <a:close/>
                  <a:moveTo>
                    <a:pt x="29" y="0"/>
                  </a:moveTo>
                  <a:lnTo>
                    <a:pt x="106" y="0"/>
                  </a:lnTo>
                  <a:lnTo>
                    <a:pt x="113" y="2"/>
                  </a:lnTo>
                  <a:lnTo>
                    <a:pt x="120" y="4"/>
                  </a:lnTo>
                  <a:lnTo>
                    <a:pt x="126" y="9"/>
                  </a:lnTo>
                  <a:lnTo>
                    <a:pt x="131" y="15"/>
                  </a:lnTo>
                  <a:lnTo>
                    <a:pt x="134" y="22"/>
                  </a:lnTo>
                  <a:lnTo>
                    <a:pt x="140" y="43"/>
                  </a:lnTo>
                  <a:lnTo>
                    <a:pt x="148" y="62"/>
                  </a:lnTo>
                  <a:lnTo>
                    <a:pt x="158" y="80"/>
                  </a:lnTo>
                  <a:lnTo>
                    <a:pt x="170" y="97"/>
                  </a:lnTo>
                  <a:lnTo>
                    <a:pt x="183" y="112"/>
                  </a:lnTo>
                  <a:lnTo>
                    <a:pt x="198" y="127"/>
                  </a:lnTo>
                  <a:lnTo>
                    <a:pt x="214" y="139"/>
                  </a:lnTo>
                  <a:lnTo>
                    <a:pt x="231" y="150"/>
                  </a:lnTo>
                  <a:lnTo>
                    <a:pt x="249" y="159"/>
                  </a:lnTo>
                  <a:lnTo>
                    <a:pt x="269" y="166"/>
                  </a:lnTo>
                  <a:lnTo>
                    <a:pt x="289" y="171"/>
                  </a:lnTo>
                  <a:lnTo>
                    <a:pt x="309" y="175"/>
                  </a:lnTo>
                  <a:lnTo>
                    <a:pt x="330" y="176"/>
                  </a:lnTo>
                  <a:lnTo>
                    <a:pt x="739" y="176"/>
                  </a:lnTo>
                  <a:lnTo>
                    <a:pt x="760" y="175"/>
                  </a:lnTo>
                  <a:lnTo>
                    <a:pt x="780" y="171"/>
                  </a:lnTo>
                  <a:lnTo>
                    <a:pt x="800" y="166"/>
                  </a:lnTo>
                  <a:lnTo>
                    <a:pt x="820" y="159"/>
                  </a:lnTo>
                  <a:lnTo>
                    <a:pt x="838" y="150"/>
                  </a:lnTo>
                  <a:lnTo>
                    <a:pt x="855" y="139"/>
                  </a:lnTo>
                  <a:lnTo>
                    <a:pt x="871" y="127"/>
                  </a:lnTo>
                  <a:lnTo>
                    <a:pt x="886" y="112"/>
                  </a:lnTo>
                  <a:lnTo>
                    <a:pt x="899" y="97"/>
                  </a:lnTo>
                  <a:lnTo>
                    <a:pt x="911" y="80"/>
                  </a:lnTo>
                  <a:lnTo>
                    <a:pt x="921" y="62"/>
                  </a:lnTo>
                  <a:lnTo>
                    <a:pt x="929" y="43"/>
                  </a:lnTo>
                  <a:lnTo>
                    <a:pt x="935" y="22"/>
                  </a:lnTo>
                  <a:lnTo>
                    <a:pt x="938" y="15"/>
                  </a:lnTo>
                  <a:lnTo>
                    <a:pt x="943" y="9"/>
                  </a:lnTo>
                  <a:lnTo>
                    <a:pt x="948" y="4"/>
                  </a:lnTo>
                  <a:lnTo>
                    <a:pt x="956" y="2"/>
                  </a:lnTo>
                  <a:lnTo>
                    <a:pt x="963" y="0"/>
                  </a:lnTo>
                  <a:lnTo>
                    <a:pt x="1040" y="0"/>
                  </a:lnTo>
                  <a:lnTo>
                    <a:pt x="1048" y="2"/>
                  </a:lnTo>
                  <a:lnTo>
                    <a:pt x="1055" y="4"/>
                  </a:lnTo>
                  <a:lnTo>
                    <a:pt x="1061" y="9"/>
                  </a:lnTo>
                  <a:lnTo>
                    <a:pt x="1065" y="15"/>
                  </a:lnTo>
                  <a:lnTo>
                    <a:pt x="1068" y="21"/>
                  </a:lnTo>
                  <a:lnTo>
                    <a:pt x="1069" y="29"/>
                  </a:lnTo>
                  <a:lnTo>
                    <a:pt x="1069" y="1220"/>
                  </a:lnTo>
                  <a:lnTo>
                    <a:pt x="1068" y="1228"/>
                  </a:lnTo>
                  <a:lnTo>
                    <a:pt x="1065" y="1234"/>
                  </a:lnTo>
                  <a:lnTo>
                    <a:pt x="1061" y="1240"/>
                  </a:lnTo>
                  <a:lnTo>
                    <a:pt x="1055" y="1245"/>
                  </a:lnTo>
                  <a:lnTo>
                    <a:pt x="1048" y="1248"/>
                  </a:lnTo>
                  <a:lnTo>
                    <a:pt x="1040" y="1249"/>
                  </a:lnTo>
                  <a:lnTo>
                    <a:pt x="29" y="1249"/>
                  </a:lnTo>
                  <a:lnTo>
                    <a:pt x="21" y="1248"/>
                  </a:lnTo>
                  <a:lnTo>
                    <a:pt x="14" y="1245"/>
                  </a:lnTo>
                  <a:lnTo>
                    <a:pt x="8" y="1240"/>
                  </a:lnTo>
                  <a:lnTo>
                    <a:pt x="4" y="1235"/>
                  </a:lnTo>
                  <a:lnTo>
                    <a:pt x="1" y="1228"/>
                  </a:lnTo>
                  <a:lnTo>
                    <a:pt x="0" y="1220"/>
                  </a:lnTo>
                  <a:lnTo>
                    <a:pt x="0" y="29"/>
                  </a:lnTo>
                  <a:lnTo>
                    <a:pt x="1" y="21"/>
                  </a:lnTo>
                  <a:lnTo>
                    <a:pt x="4" y="15"/>
                  </a:lnTo>
                  <a:lnTo>
                    <a:pt x="8" y="9"/>
                  </a:lnTo>
                  <a:lnTo>
                    <a:pt x="14" y="4"/>
                  </a:lnTo>
                  <a:lnTo>
                    <a:pt x="21" y="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614257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4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  <p:bldP spid="46" grpId="0" animBg="1"/>
      <p:bldP spid="47" grpId="0" animBg="1"/>
      <p:bldP spid="13" grpId="0"/>
      <p:bldP spid="14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lt-LT" dirty="0"/>
              <a:t>Viso iki 2024 m. paskelbti 9 kvietimai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SVVP</a:t>
            </a:r>
            <a:r>
              <a:rPr lang="en-US" dirty="0"/>
              <a:t> </a:t>
            </a:r>
            <a:r>
              <a:rPr lang="en-US" dirty="0" err="1"/>
              <a:t>kvietimai</a:t>
            </a:r>
            <a:r>
              <a:rPr lang="en-US" dirty="0"/>
              <a:t> </a:t>
            </a:r>
            <a:r>
              <a:rPr lang="en-US" dirty="0" err="1"/>
              <a:t>teikti</a:t>
            </a:r>
            <a:r>
              <a:rPr lang="en-US" dirty="0"/>
              <a:t> P</a:t>
            </a:r>
            <a:r>
              <a:rPr lang="lt-LT" dirty="0"/>
              <a:t>ĮP (2)</a:t>
            </a:r>
            <a:endParaRPr lang="en-US" dirty="0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-1676400" y="1170050"/>
            <a:ext cx="3341660" cy="3341660"/>
            <a:chOff x="-1836964" y="868161"/>
            <a:chExt cx="3945438" cy="3945438"/>
          </a:xfrm>
        </p:grpSpPr>
        <p:sp>
          <p:nvSpPr>
            <p:cNvPr id="31" name="Donut 30"/>
            <p:cNvSpPr/>
            <p:nvPr/>
          </p:nvSpPr>
          <p:spPr>
            <a:xfrm>
              <a:off x="-1836964" y="868161"/>
              <a:ext cx="3945438" cy="3945438"/>
            </a:xfrm>
            <a:prstGeom prst="blockArc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-1219200" y="1485926"/>
              <a:ext cx="2709910" cy="2709910"/>
            </a:xfrm>
            <a:prstGeom prst="blockArc">
              <a:avLst>
                <a:gd name="adj1" fmla="val 10800122"/>
                <a:gd name="adj2" fmla="val 6"/>
                <a:gd name="adj3" fmla="val 14055"/>
              </a:avLst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44" name="Rounded Rectangle 43"/>
          <p:cNvSpPr/>
          <p:nvPr/>
        </p:nvSpPr>
        <p:spPr>
          <a:xfrm>
            <a:off x="1294686" y="1991097"/>
            <a:ext cx="2496986" cy="42135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lt-LT" sz="1600" b="1" dirty="0">
                <a:solidFill>
                  <a:schemeClr val="bg1"/>
                </a:solidFill>
              </a:rPr>
              <a:t>SVVP2023.5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45" name="Rounded Rectangle 44"/>
          <p:cNvSpPr/>
          <p:nvPr/>
        </p:nvSpPr>
        <p:spPr>
          <a:xfrm>
            <a:off x="1294686" y="2681305"/>
            <a:ext cx="2496986" cy="421358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lt-LT" sz="1600" b="1" dirty="0">
                <a:solidFill>
                  <a:schemeClr val="bg1"/>
                </a:solidFill>
              </a:rPr>
              <a:t>SVVP2023.6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1294686" y="3368213"/>
            <a:ext cx="2496986" cy="42135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lt-LT" sz="1600" b="1" dirty="0">
                <a:solidFill>
                  <a:schemeClr val="bg1"/>
                </a:solidFill>
              </a:rPr>
              <a:t>SVVP2023.7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3" name="Text Placeholder 3"/>
          <p:cNvSpPr txBox="1">
            <a:spLocks/>
          </p:cNvSpPr>
          <p:nvPr/>
        </p:nvSpPr>
        <p:spPr>
          <a:xfrm>
            <a:off x="3905264" y="1965251"/>
            <a:ext cx="3606844" cy="40626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Kvietime 8, gauti 7 PĮP, pasirašytos sutartys.</a:t>
            </a:r>
          </a:p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Vertė 2 mln., iš jų ES 1,8 mln. Eur</a:t>
            </a:r>
            <a:endParaRPr lang="en-US" sz="12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4" name="Text Placeholder 3"/>
          <p:cNvSpPr txBox="1">
            <a:spLocks/>
          </p:cNvSpPr>
          <p:nvPr/>
        </p:nvSpPr>
        <p:spPr>
          <a:xfrm>
            <a:off x="3905264" y="2681305"/>
            <a:ext cx="3454444" cy="40626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Kvietime 14, gauti 13 PĮP, pasirašyta 12 sutarčių.</a:t>
            </a:r>
          </a:p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Vertė 36,5 mln., iš jų ES 30,1 mln. Eur</a:t>
            </a:r>
            <a:endParaRPr lang="en-US" sz="12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" name="Text Placeholder 3"/>
          <p:cNvSpPr txBox="1">
            <a:spLocks/>
          </p:cNvSpPr>
          <p:nvPr/>
        </p:nvSpPr>
        <p:spPr>
          <a:xfrm>
            <a:off x="3905264" y="3369561"/>
            <a:ext cx="3409936" cy="40626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Kvietime 5, gauti 3 PĮP, pasirašytos sutartys.</a:t>
            </a:r>
          </a:p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Vertė 24,4 mln., iš jų ES 23,4 mln. Eur</a:t>
            </a:r>
            <a:endParaRPr lang="en-US" sz="12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7609952" y="971550"/>
            <a:ext cx="2738456" cy="3427535"/>
            <a:chOff x="7239000" y="1744663"/>
            <a:chExt cx="1697038" cy="2124075"/>
          </a:xfrm>
        </p:grpSpPr>
        <p:sp>
          <p:nvSpPr>
            <p:cNvPr id="1030" name="Freeform 6"/>
            <p:cNvSpPr>
              <a:spLocks/>
            </p:cNvSpPr>
            <p:nvPr/>
          </p:nvSpPr>
          <p:spPr bwMode="auto">
            <a:xfrm>
              <a:off x="7512050" y="1744663"/>
              <a:ext cx="1150938" cy="365125"/>
            </a:xfrm>
            <a:custGeom>
              <a:avLst/>
              <a:gdLst/>
              <a:ahLst/>
              <a:cxnLst>
                <a:cxn ang="0">
                  <a:pos x="326" y="0"/>
                </a:cxn>
                <a:cxn ang="0">
                  <a:pos x="399" y="0"/>
                </a:cxn>
                <a:cxn ang="0">
                  <a:pos x="411" y="2"/>
                </a:cxn>
                <a:cxn ang="0">
                  <a:pos x="422" y="4"/>
                </a:cxn>
                <a:cxn ang="0">
                  <a:pos x="433" y="9"/>
                </a:cxn>
                <a:cxn ang="0">
                  <a:pos x="442" y="16"/>
                </a:cxn>
                <a:cxn ang="0">
                  <a:pos x="451" y="23"/>
                </a:cxn>
                <a:cxn ang="0">
                  <a:pos x="458" y="33"/>
                </a:cxn>
                <a:cxn ang="0">
                  <a:pos x="463" y="43"/>
                </a:cxn>
                <a:cxn ang="0">
                  <a:pos x="711" y="43"/>
                </a:cxn>
                <a:cxn ang="0">
                  <a:pos x="717" y="44"/>
                </a:cxn>
                <a:cxn ang="0">
                  <a:pos x="721" y="47"/>
                </a:cxn>
                <a:cxn ang="0">
                  <a:pos x="723" y="51"/>
                </a:cxn>
                <a:cxn ang="0">
                  <a:pos x="725" y="56"/>
                </a:cxn>
                <a:cxn ang="0">
                  <a:pos x="723" y="77"/>
                </a:cxn>
                <a:cxn ang="0">
                  <a:pos x="720" y="96"/>
                </a:cxn>
                <a:cxn ang="0">
                  <a:pos x="714" y="115"/>
                </a:cxn>
                <a:cxn ang="0">
                  <a:pos x="707" y="133"/>
                </a:cxn>
                <a:cxn ang="0">
                  <a:pos x="697" y="149"/>
                </a:cxn>
                <a:cxn ang="0">
                  <a:pos x="686" y="165"/>
                </a:cxn>
                <a:cxn ang="0">
                  <a:pos x="674" y="179"/>
                </a:cxn>
                <a:cxn ang="0">
                  <a:pos x="660" y="192"/>
                </a:cxn>
                <a:cxn ang="0">
                  <a:pos x="644" y="203"/>
                </a:cxn>
                <a:cxn ang="0">
                  <a:pos x="627" y="212"/>
                </a:cxn>
                <a:cxn ang="0">
                  <a:pos x="609" y="220"/>
                </a:cxn>
                <a:cxn ang="0">
                  <a:pos x="591" y="226"/>
                </a:cxn>
                <a:cxn ang="0">
                  <a:pos x="571" y="229"/>
                </a:cxn>
                <a:cxn ang="0">
                  <a:pos x="551" y="230"/>
                </a:cxn>
                <a:cxn ang="0">
                  <a:pos x="174" y="230"/>
                </a:cxn>
                <a:cxn ang="0">
                  <a:pos x="154" y="229"/>
                </a:cxn>
                <a:cxn ang="0">
                  <a:pos x="134" y="226"/>
                </a:cxn>
                <a:cxn ang="0">
                  <a:pos x="116" y="220"/>
                </a:cxn>
                <a:cxn ang="0">
                  <a:pos x="98" y="212"/>
                </a:cxn>
                <a:cxn ang="0">
                  <a:pos x="81" y="203"/>
                </a:cxn>
                <a:cxn ang="0">
                  <a:pos x="65" y="192"/>
                </a:cxn>
                <a:cxn ang="0">
                  <a:pos x="51" y="179"/>
                </a:cxn>
                <a:cxn ang="0">
                  <a:pos x="39" y="165"/>
                </a:cxn>
                <a:cxn ang="0">
                  <a:pos x="28" y="149"/>
                </a:cxn>
                <a:cxn ang="0">
                  <a:pos x="18" y="133"/>
                </a:cxn>
                <a:cxn ang="0">
                  <a:pos x="10" y="115"/>
                </a:cxn>
                <a:cxn ang="0">
                  <a:pos x="5" y="96"/>
                </a:cxn>
                <a:cxn ang="0">
                  <a:pos x="2" y="77"/>
                </a:cxn>
                <a:cxn ang="0">
                  <a:pos x="0" y="56"/>
                </a:cxn>
                <a:cxn ang="0">
                  <a:pos x="2" y="51"/>
                </a:cxn>
                <a:cxn ang="0">
                  <a:pos x="4" y="47"/>
                </a:cxn>
                <a:cxn ang="0">
                  <a:pos x="8" y="44"/>
                </a:cxn>
                <a:cxn ang="0">
                  <a:pos x="14" y="43"/>
                </a:cxn>
                <a:cxn ang="0">
                  <a:pos x="262" y="43"/>
                </a:cxn>
                <a:cxn ang="0">
                  <a:pos x="267" y="33"/>
                </a:cxn>
                <a:cxn ang="0">
                  <a:pos x="274" y="23"/>
                </a:cxn>
                <a:cxn ang="0">
                  <a:pos x="283" y="16"/>
                </a:cxn>
                <a:cxn ang="0">
                  <a:pos x="292" y="9"/>
                </a:cxn>
                <a:cxn ang="0">
                  <a:pos x="303" y="4"/>
                </a:cxn>
                <a:cxn ang="0">
                  <a:pos x="314" y="2"/>
                </a:cxn>
                <a:cxn ang="0">
                  <a:pos x="326" y="0"/>
                </a:cxn>
              </a:cxnLst>
              <a:rect l="0" t="0" r="r" b="b"/>
              <a:pathLst>
                <a:path w="725" h="230">
                  <a:moveTo>
                    <a:pt x="326" y="0"/>
                  </a:moveTo>
                  <a:lnTo>
                    <a:pt x="399" y="0"/>
                  </a:lnTo>
                  <a:lnTo>
                    <a:pt x="411" y="2"/>
                  </a:lnTo>
                  <a:lnTo>
                    <a:pt x="422" y="4"/>
                  </a:lnTo>
                  <a:lnTo>
                    <a:pt x="433" y="9"/>
                  </a:lnTo>
                  <a:lnTo>
                    <a:pt x="442" y="16"/>
                  </a:lnTo>
                  <a:lnTo>
                    <a:pt x="451" y="23"/>
                  </a:lnTo>
                  <a:lnTo>
                    <a:pt x="458" y="33"/>
                  </a:lnTo>
                  <a:lnTo>
                    <a:pt x="463" y="43"/>
                  </a:lnTo>
                  <a:lnTo>
                    <a:pt x="711" y="43"/>
                  </a:lnTo>
                  <a:lnTo>
                    <a:pt x="717" y="44"/>
                  </a:lnTo>
                  <a:lnTo>
                    <a:pt x="721" y="47"/>
                  </a:lnTo>
                  <a:lnTo>
                    <a:pt x="723" y="51"/>
                  </a:lnTo>
                  <a:lnTo>
                    <a:pt x="725" y="56"/>
                  </a:lnTo>
                  <a:lnTo>
                    <a:pt x="723" y="77"/>
                  </a:lnTo>
                  <a:lnTo>
                    <a:pt x="720" y="96"/>
                  </a:lnTo>
                  <a:lnTo>
                    <a:pt x="714" y="115"/>
                  </a:lnTo>
                  <a:lnTo>
                    <a:pt x="707" y="133"/>
                  </a:lnTo>
                  <a:lnTo>
                    <a:pt x="697" y="149"/>
                  </a:lnTo>
                  <a:lnTo>
                    <a:pt x="686" y="165"/>
                  </a:lnTo>
                  <a:lnTo>
                    <a:pt x="674" y="179"/>
                  </a:lnTo>
                  <a:lnTo>
                    <a:pt x="660" y="192"/>
                  </a:lnTo>
                  <a:lnTo>
                    <a:pt x="644" y="203"/>
                  </a:lnTo>
                  <a:lnTo>
                    <a:pt x="627" y="212"/>
                  </a:lnTo>
                  <a:lnTo>
                    <a:pt x="609" y="220"/>
                  </a:lnTo>
                  <a:lnTo>
                    <a:pt x="591" y="226"/>
                  </a:lnTo>
                  <a:lnTo>
                    <a:pt x="571" y="229"/>
                  </a:lnTo>
                  <a:lnTo>
                    <a:pt x="551" y="230"/>
                  </a:lnTo>
                  <a:lnTo>
                    <a:pt x="174" y="230"/>
                  </a:lnTo>
                  <a:lnTo>
                    <a:pt x="154" y="229"/>
                  </a:lnTo>
                  <a:lnTo>
                    <a:pt x="134" y="226"/>
                  </a:lnTo>
                  <a:lnTo>
                    <a:pt x="116" y="220"/>
                  </a:lnTo>
                  <a:lnTo>
                    <a:pt x="98" y="212"/>
                  </a:lnTo>
                  <a:lnTo>
                    <a:pt x="81" y="203"/>
                  </a:lnTo>
                  <a:lnTo>
                    <a:pt x="65" y="192"/>
                  </a:lnTo>
                  <a:lnTo>
                    <a:pt x="51" y="179"/>
                  </a:lnTo>
                  <a:lnTo>
                    <a:pt x="39" y="165"/>
                  </a:lnTo>
                  <a:lnTo>
                    <a:pt x="28" y="149"/>
                  </a:lnTo>
                  <a:lnTo>
                    <a:pt x="18" y="133"/>
                  </a:lnTo>
                  <a:lnTo>
                    <a:pt x="10" y="115"/>
                  </a:lnTo>
                  <a:lnTo>
                    <a:pt x="5" y="96"/>
                  </a:lnTo>
                  <a:lnTo>
                    <a:pt x="2" y="77"/>
                  </a:lnTo>
                  <a:lnTo>
                    <a:pt x="0" y="56"/>
                  </a:lnTo>
                  <a:lnTo>
                    <a:pt x="2" y="51"/>
                  </a:lnTo>
                  <a:lnTo>
                    <a:pt x="4" y="47"/>
                  </a:lnTo>
                  <a:lnTo>
                    <a:pt x="8" y="44"/>
                  </a:lnTo>
                  <a:lnTo>
                    <a:pt x="14" y="43"/>
                  </a:lnTo>
                  <a:lnTo>
                    <a:pt x="262" y="43"/>
                  </a:lnTo>
                  <a:lnTo>
                    <a:pt x="267" y="33"/>
                  </a:lnTo>
                  <a:lnTo>
                    <a:pt x="274" y="23"/>
                  </a:lnTo>
                  <a:lnTo>
                    <a:pt x="283" y="16"/>
                  </a:lnTo>
                  <a:lnTo>
                    <a:pt x="292" y="9"/>
                  </a:lnTo>
                  <a:lnTo>
                    <a:pt x="303" y="4"/>
                  </a:lnTo>
                  <a:lnTo>
                    <a:pt x="314" y="2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1" name="Freeform 7"/>
            <p:cNvSpPr>
              <a:spLocks/>
            </p:cNvSpPr>
            <p:nvPr/>
          </p:nvSpPr>
          <p:spPr bwMode="auto">
            <a:xfrm>
              <a:off x="7569200" y="2593975"/>
              <a:ext cx="669925" cy="13652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378" y="0"/>
                </a:cxn>
                <a:cxn ang="0">
                  <a:pos x="388" y="1"/>
                </a:cxn>
                <a:cxn ang="0">
                  <a:pos x="397" y="4"/>
                </a:cxn>
                <a:cxn ang="0">
                  <a:pos x="405" y="9"/>
                </a:cxn>
                <a:cxn ang="0">
                  <a:pos x="412" y="16"/>
                </a:cxn>
                <a:cxn ang="0">
                  <a:pos x="417" y="24"/>
                </a:cxn>
                <a:cxn ang="0">
                  <a:pos x="421" y="33"/>
                </a:cxn>
                <a:cxn ang="0">
                  <a:pos x="422" y="43"/>
                </a:cxn>
                <a:cxn ang="0">
                  <a:pos x="421" y="53"/>
                </a:cxn>
                <a:cxn ang="0">
                  <a:pos x="417" y="62"/>
                </a:cxn>
                <a:cxn ang="0">
                  <a:pos x="412" y="70"/>
                </a:cxn>
                <a:cxn ang="0">
                  <a:pos x="405" y="76"/>
                </a:cxn>
                <a:cxn ang="0">
                  <a:pos x="397" y="82"/>
                </a:cxn>
                <a:cxn ang="0">
                  <a:pos x="388" y="85"/>
                </a:cxn>
                <a:cxn ang="0">
                  <a:pos x="378" y="86"/>
                </a:cxn>
                <a:cxn ang="0">
                  <a:pos x="43" y="86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6"/>
                </a:cxn>
                <a:cxn ang="0">
                  <a:pos x="9" y="70"/>
                </a:cxn>
                <a:cxn ang="0">
                  <a:pos x="5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5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4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422" h="86">
                  <a:moveTo>
                    <a:pt x="43" y="0"/>
                  </a:moveTo>
                  <a:lnTo>
                    <a:pt x="378" y="0"/>
                  </a:lnTo>
                  <a:lnTo>
                    <a:pt x="388" y="1"/>
                  </a:lnTo>
                  <a:lnTo>
                    <a:pt x="397" y="4"/>
                  </a:lnTo>
                  <a:lnTo>
                    <a:pt x="405" y="9"/>
                  </a:lnTo>
                  <a:lnTo>
                    <a:pt x="412" y="16"/>
                  </a:lnTo>
                  <a:lnTo>
                    <a:pt x="417" y="24"/>
                  </a:lnTo>
                  <a:lnTo>
                    <a:pt x="421" y="33"/>
                  </a:lnTo>
                  <a:lnTo>
                    <a:pt x="422" y="43"/>
                  </a:lnTo>
                  <a:lnTo>
                    <a:pt x="421" y="53"/>
                  </a:lnTo>
                  <a:lnTo>
                    <a:pt x="417" y="62"/>
                  </a:lnTo>
                  <a:lnTo>
                    <a:pt x="412" y="70"/>
                  </a:lnTo>
                  <a:lnTo>
                    <a:pt x="405" y="76"/>
                  </a:lnTo>
                  <a:lnTo>
                    <a:pt x="397" y="82"/>
                  </a:lnTo>
                  <a:lnTo>
                    <a:pt x="388" y="85"/>
                  </a:lnTo>
                  <a:lnTo>
                    <a:pt x="378" y="86"/>
                  </a:lnTo>
                  <a:lnTo>
                    <a:pt x="43" y="86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6"/>
                  </a:lnTo>
                  <a:lnTo>
                    <a:pt x="9" y="70"/>
                  </a:lnTo>
                  <a:lnTo>
                    <a:pt x="5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5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4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2" name="Freeform 8"/>
            <p:cNvSpPr>
              <a:spLocks/>
            </p:cNvSpPr>
            <p:nvPr/>
          </p:nvSpPr>
          <p:spPr bwMode="auto">
            <a:xfrm>
              <a:off x="7569200" y="2960688"/>
              <a:ext cx="669925" cy="13652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378" y="0"/>
                </a:cxn>
                <a:cxn ang="0">
                  <a:pos x="388" y="1"/>
                </a:cxn>
                <a:cxn ang="0">
                  <a:pos x="397" y="4"/>
                </a:cxn>
                <a:cxn ang="0">
                  <a:pos x="405" y="9"/>
                </a:cxn>
                <a:cxn ang="0">
                  <a:pos x="412" y="16"/>
                </a:cxn>
                <a:cxn ang="0">
                  <a:pos x="417" y="24"/>
                </a:cxn>
                <a:cxn ang="0">
                  <a:pos x="421" y="33"/>
                </a:cxn>
                <a:cxn ang="0">
                  <a:pos x="422" y="43"/>
                </a:cxn>
                <a:cxn ang="0">
                  <a:pos x="421" y="53"/>
                </a:cxn>
                <a:cxn ang="0">
                  <a:pos x="417" y="62"/>
                </a:cxn>
                <a:cxn ang="0">
                  <a:pos x="412" y="70"/>
                </a:cxn>
                <a:cxn ang="0">
                  <a:pos x="405" y="77"/>
                </a:cxn>
                <a:cxn ang="0">
                  <a:pos x="397" y="82"/>
                </a:cxn>
                <a:cxn ang="0">
                  <a:pos x="388" y="85"/>
                </a:cxn>
                <a:cxn ang="0">
                  <a:pos x="378" y="86"/>
                </a:cxn>
                <a:cxn ang="0">
                  <a:pos x="43" y="86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7"/>
                </a:cxn>
                <a:cxn ang="0">
                  <a:pos x="9" y="70"/>
                </a:cxn>
                <a:cxn ang="0">
                  <a:pos x="5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5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4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422" h="86">
                  <a:moveTo>
                    <a:pt x="43" y="0"/>
                  </a:moveTo>
                  <a:lnTo>
                    <a:pt x="378" y="0"/>
                  </a:lnTo>
                  <a:lnTo>
                    <a:pt x="388" y="1"/>
                  </a:lnTo>
                  <a:lnTo>
                    <a:pt x="397" y="4"/>
                  </a:lnTo>
                  <a:lnTo>
                    <a:pt x="405" y="9"/>
                  </a:lnTo>
                  <a:lnTo>
                    <a:pt x="412" y="16"/>
                  </a:lnTo>
                  <a:lnTo>
                    <a:pt x="417" y="24"/>
                  </a:lnTo>
                  <a:lnTo>
                    <a:pt x="421" y="33"/>
                  </a:lnTo>
                  <a:lnTo>
                    <a:pt x="422" y="43"/>
                  </a:lnTo>
                  <a:lnTo>
                    <a:pt x="421" y="53"/>
                  </a:lnTo>
                  <a:lnTo>
                    <a:pt x="417" y="62"/>
                  </a:lnTo>
                  <a:lnTo>
                    <a:pt x="412" y="70"/>
                  </a:lnTo>
                  <a:lnTo>
                    <a:pt x="405" y="77"/>
                  </a:lnTo>
                  <a:lnTo>
                    <a:pt x="397" y="82"/>
                  </a:lnTo>
                  <a:lnTo>
                    <a:pt x="388" y="85"/>
                  </a:lnTo>
                  <a:lnTo>
                    <a:pt x="378" y="86"/>
                  </a:lnTo>
                  <a:lnTo>
                    <a:pt x="43" y="86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7"/>
                  </a:lnTo>
                  <a:lnTo>
                    <a:pt x="9" y="70"/>
                  </a:lnTo>
                  <a:lnTo>
                    <a:pt x="5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5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4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3" name="Freeform 9"/>
            <p:cNvSpPr>
              <a:spLocks/>
            </p:cNvSpPr>
            <p:nvPr/>
          </p:nvSpPr>
          <p:spPr bwMode="auto">
            <a:xfrm>
              <a:off x="7569200" y="3327400"/>
              <a:ext cx="669925" cy="138113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378" y="0"/>
                </a:cxn>
                <a:cxn ang="0">
                  <a:pos x="388" y="1"/>
                </a:cxn>
                <a:cxn ang="0">
                  <a:pos x="397" y="5"/>
                </a:cxn>
                <a:cxn ang="0">
                  <a:pos x="405" y="9"/>
                </a:cxn>
                <a:cxn ang="0">
                  <a:pos x="412" y="16"/>
                </a:cxn>
                <a:cxn ang="0">
                  <a:pos x="417" y="24"/>
                </a:cxn>
                <a:cxn ang="0">
                  <a:pos x="421" y="33"/>
                </a:cxn>
                <a:cxn ang="0">
                  <a:pos x="422" y="43"/>
                </a:cxn>
                <a:cxn ang="0">
                  <a:pos x="421" y="53"/>
                </a:cxn>
                <a:cxn ang="0">
                  <a:pos x="417" y="62"/>
                </a:cxn>
                <a:cxn ang="0">
                  <a:pos x="412" y="70"/>
                </a:cxn>
                <a:cxn ang="0">
                  <a:pos x="405" y="77"/>
                </a:cxn>
                <a:cxn ang="0">
                  <a:pos x="397" y="82"/>
                </a:cxn>
                <a:cxn ang="0">
                  <a:pos x="388" y="85"/>
                </a:cxn>
                <a:cxn ang="0">
                  <a:pos x="378" y="87"/>
                </a:cxn>
                <a:cxn ang="0">
                  <a:pos x="43" y="87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7"/>
                </a:cxn>
                <a:cxn ang="0">
                  <a:pos x="9" y="70"/>
                </a:cxn>
                <a:cxn ang="0">
                  <a:pos x="5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5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5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422" h="87">
                  <a:moveTo>
                    <a:pt x="43" y="0"/>
                  </a:moveTo>
                  <a:lnTo>
                    <a:pt x="378" y="0"/>
                  </a:lnTo>
                  <a:lnTo>
                    <a:pt x="388" y="1"/>
                  </a:lnTo>
                  <a:lnTo>
                    <a:pt x="397" y="5"/>
                  </a:lnTo>
                  <a:lnTo>
                    <a:pt x="405" y="9"/>
                  </a:lnTo>
                  <a:lnTo>
                    <a:pt x="412" y="16"/>
                  </a:lnTo>
                  <a:lnTo>
                    <a:pt x="417" y="24"/>
                  </a:lnTo>
                  <a:lnTo>
                    <a:pt x="421" y="33"/>
                  </a:lnTo>
                  <a:lnTo>
                    <a:pt x="422" y="43"/>
                  </a:lnTo>
                  <a:lnTo>
                    <a:pt x="421" y="53"/>
                  </a:lnTo>
                  <a:lnTo>
                    <a:pt x="417" y="62"/>
                  </a:lnTo>
                  <a:lnTo>
                    <a:pt x="412" y="70"/>
                  </a:lnTo>
                  <a:lnTo>
                    <a:pt x="405" y="77"/>
                  </a:lnTo>
                  <a:lnTo>
                    <a:pt x="397" y="82"/>
                  </a:lnTo>
                  <a:lnTo>
                    <a:pt x="388" y="85"/>
                  </a:lnTo>
                  <a:lnTo>
                    <a:pt x="378" y="87"/>
                  </a:lnTo>
                  <a:lnTo>
                    <a:pt x="43" y="87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7"/>
                  </a:lnTo>
                  <a:lnTo>
                    <a:pt x="9" y="70"/>
                  </a:lnTo>
                  <a:lnTo>
                    <a:pt x="5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5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5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4" name="Freeform 10"/>
            <p:cNvSpPr>
              <a:spLocks/>
            </p:cNvSpPr>
            <p:nvPr/>
          </p:nvSpPr>
          <p:spPr bwMode="auto">
            <a:xfrm>
              <a:off x="8377238" y="2593975"/>
              <a:ext cx="228600" cy="13652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101" y="0"/>
                </a:cxn>
                <a:cxn ang="0">
                  <a:pos x="111" y="1"/>
                </a:cxn>
                <a:cxn ang="0">
                  <a:pos x="120" y="4"/>
                </a:cxn>
                <a:cxn ang="0">
                  <a:pos x="128" y="9"/>
                </a:cxn>
                <a:cxn ang="0">
                  <a:pos x="135" y="16"/>
                </a:cxn>
                <a:cxn ang="0">
                  <a:pos x="139" y="24"/>
                </a:cxn>
                <a:cxn ang="0">
                  <a:pos x="143" y="33"/>
                </a:cxn>
                <a:cxn ang="0">
                  <a:pos x="144" y="43"/>
                </a:cxn>
                <a:cxn ang="0">
                  <a:pos x="143" y="53"/>
                </a:cxn>
                <a:cxn ang="0">
                  <a:pos x="139" y="62"/>
                </a:cxn>
                <a:cxn ang="0">
                  <a:pos x="135" y="70"/>
                </a:cxn>
                <a:cxn ang="0">
                  <a:pos x="128" y="76"/>
                </a:cxn>
                <a:cxn ang="0">
                  <a:pos x="120" y="82"/>
                </a:cxn>
                <a:cxn ang="0">
                  <a:pos x="111" y="85"/>
                </a:cxn>
                <a:cxn ang="0">
                  <a:pos x="101" y="86"/>
                </a:cxn>
                <a:cxn ang="0">
                  <a:pos x="43" y="86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6"/>
                </a:cxn>
                <a:cxn ang="0">
                  <a:pos x="9" y="70"/>
                </a:cxn>
                <a:cxn ang="0">
                  <a:pos x="4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4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4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144" h="86">
                  <a:moveTo>
                    <a:pt x="43" y="0"/>
                  </a:moveTo>
                  <a:lnTo>
                    <a:pt x="101" y="0"/>
                  </a:lnTo>
                  <a:lnTo>
                    <a:pt x="111" y="1"/>
                  </a:lnTo>
                  <a:lnTo>
                    <a:pt x="120" y="4"/>
                  </a:lnTo>
                  <a:lnTo>
                    <a:pt x="128" y="9"/>
                  </a:lnTo>
                  <a:lnTo>
                    <a:pt x="135" y="16"/>
                  </a:lnTo>
                  <a:lnTo>
                    <a:pt x="139" y="24"/>
                  </a:lnTo>
                  <a:lnTo>
                    <a:pt x="143" y="33"/>
                  </a:lnTo>
                  <a:lnTo>
                    <a:pt x="144" y="43"/>
                  </a:lnTo>
                  <a:lnTo>
                    <a:pt x="143" y="53"/>
                  </a:lnTo>
                  <a:lnTo>
                    <a:pt x="139" y="62"/>
                  </a:lnTo>
                  <a:lnTo>
                    <a:pt x="135" y="70"/>
                  </a:lnTo>
                  <a:lnTo>
                    <a:pt x="128" y="76"/>
                  </a:lnTo>
                  <a:lnTo>
                    <a:pt x="120" y="82"/>
                  </a:lnTo>
                  <a:lnTo>
                    <a:pt x="111" y="85"/>
                  </a:lnTo>
                  <a:lnTo>
                    <a:pt x="101" y="86"/>
                  </a:lnTo>
                  <a:lnTo>
                    <a:pt x="43" y="86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6"/>
                  </a:lnTo>
                  <a:lnTo>
                    <a:pt x="9" y="70"/>
                  </a:lnTo>
                  <a:lnTo>
                    <a:pt x="4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4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4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5" name="Freeform 11"/>
            <p:cNvSpPr>
              <a:spLocks/>
            </p:cNvSpPr>
            <p:nvPr/>
          </p:nvSpPr>
          <p:spPr bwMode="auto">
            <a:xfrm>
              <a:off x="8377238" y="2960688"/>
              <a:ext cx="228600" cy="13652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101" y="0"/>
                </a:cxn>
                <a:cxn ang="0">
                  <a:pos x="111" y="1"/>
                </a:cxn>
                <a:cxn ang="0">
                  <a:pos x="120" y="4"/>
                </a:cxn>
                <a:cxn ang="0">
                  <a:pos x="128" y="9"/>
                </a:cxn>
                <a:cxn ang="0">
                  <a:pos x="135" y="16"/>
                </a:cxn>
                <a:cxn ang="0">
                  <a:pos x="139" y="24"/>
                </a:cxn>
                <a:cxn ang="0">
                  <a:pos x="143" y="33"/>
                </a:cxn>
                <a:cxn ang="0">
                  <a:pos x="144" y="43"/>
                </a:cxn>
                <a:cxn ang="0">
                  <a:pos x="143" y="53"/>
                </a:cxn>
                <a:cxn ang="0">
                  <a:pos x="139" y="62"/>
                </a:cxn>
                <a:cxn ang="0">
                  <a:pos x="135" y="70"/>
                </a:cxn>
                <a:cxn ang="0">
                  <a:pos x="128" y="77"/>
                </a:cxn>
                <a:cxn ang="0">
                  <a:pos x="120" y="82"/>
                </a:cxn>
                <a:cxn ang="0">
                  <a:pos x="111" y="85"/>
                </a:cxn>
                <a:cxn ang="0">
                  <a:pos x="101" y="86"/>
                </a:cxn>
                <a:cxn ang="0">
                  <a:pos x="43" y="86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7"/>
                </a:cxn>
                <a:cxn ang="0">
                  <a:pos x="9" y="70"/>
                </a:cxn>
                <a:cxn ang="0">
                  <a:pos x="4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4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4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144" h="86">
                  <a:moveTo>
                    <a:pt x="43" y="0"/>
                  </a:moveTo>
                  <a:lnTo>
                    <a:pt x="101" y="0"/>
                  </a:lnTo>
                  <a:lnTo>
                    <a:pt x="111" y="1"/>
                  </a:lnTo>
                  <a:lnTo>
                    <a:pt x="120" y="4"/>
                  </a:lnTo>
                  <a:lnTo>
                    <a:pt x="128" y="9"/>
                  </a:lnTo>
                  <a:lnTo>
                    <a:pt x="135" y="16"/>
                  </a:lnTo>
                  <a:lnTo>
                    <a:pt x="139" y="24"/>
                  </a:lnTo>
                  <a:lnTo>
                    <a:pt x="143" y="33"/>
                  </a:lnTo>
                  <a:lnTo>
                    <a:pt x="144" y="43"/>
                  </a:lnTo>
                  <a:lnTo>
                    <a:pt x="143" y="53"/>
                  </a:lnTo>
                  <a:lnTo>
                    <a:pt x="139" y="62"/>
                  </a:lnTo>
                  <a:lnTo>
                    <a:pt x="135" y="70"/>
                  </a:lnTo>
                  <a:lnTo>
                    <a:pt x="128" y="77"/>
                  </a:lnTo>
                  <a:lnTo>
                    <a:pt x="120" y="82"/>
                  </a:lnTo>
                  <a:lnTo>
                    <a:pt x="111" y="85"/>
                  </a:lnTo>
                  <a:lnTo>
                    <a:pt x="101" y="86"/>
                  </a:lnTo>
                  <a:lnTo>
                    <a:pt x="43" y="86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7"/>
                  </a:lnTo>
                  <a:lnTo>
                    <a:pt x="9" y="70"/>
                  </a:lnTo>
                  <a:lnTo>
                    <a:pt x="4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4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4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6" name="Freeform 12"/>
            <p:cNvSpPr>
              <a:spLocks/>
            </p:cNvSpPr>
            <p:nvPr/>
          </p:nvSpPr>
          <p:spPr bwMode="auto">
            <a:xfrm>
              <a:off x="8377238" y="3327400"/>
              <a:ext cx="228600" cy="138113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101" y="0"/>
                </a:cxn>
                <a:cxn ang="0">
                  <a:pos x="111" y="1"/>
                </a:cxn>
                <a:cxn ang="0">
                  <a:pos x="120" y="5"/>
                </a:cxn>
                <a:cxn ang="0">
                  <a:pos x="128" y="9"/>
                </a:cxn>
                <a:cxn ang="0">
                  <a:pos x="135" y="16"/>
                </a:cxn>
                <a:cxn ang="0">
                  <a:pos x="139" y="24"/>
                </a:cxn>
                <a:cxn ang="0">
                  <a:pos x="143" y="33"/>
                </a:cxn>
                <a:cxn ang="0">
                  <a:pos x="144" y="43"/>
                </a:cxn>
                <a:cxn ang="0">
                  <a:pos x="143" y="53"/>
                </a:cxn>
                <a:cxn ang="0">
                  <a:pos x="139" y="62"/>
                </a:cxn>
                <a:cxn ang="0">
                  <a:pos x="135" y="70"/>
                </a:cxn>
                <a:cxn ang="0">
                  <a:pos x="128" y="77"/>
                </a:cxn>
                <a:cxn ang="0">
                  <a:pos x="120" y="82"/>
                </a:cxn>
                <a:cxn ang="0">
                  <a:pos x="111" y="85"/>
                </a:cxn>
                <a:cxn ang="0">
                  <a:pos x="101" y="87"/>
                </a:cxn>
                <a:cxn ang="0">
                  <a:pos x="43" y="87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7"/>
                </a:cxn>
                <a:cxn ang="0">
                  <a:pos x="9" y="70"/>
                </a:cxn>
                <a:cxn ang="0">
                  <a:pos x="4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4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5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144" h="87">
                  <a:moveTo>
                    <a:pt x="43" y="0"/>
                  </a:moveTo>
                  <a:lnTo>
                    <a:pt x="101" y="0"/>
                  </a:lnTo>
                  <a:lnTo>
                    <a:pt x="111" y="1"/>
                  </a:lnTo>
                  <a:lnTo>
                    <a:pt x="120" y="5"/>
                  </a:lnTo>
                  <a:lnTo>
                    <a:pt x="128" y="9"/>
                  </a:lnTo>
                  <a:lnTo>
                    <a:pt x="135" y="16"/>
                  </a:lnTo>
                  <a:lnTo>
                    <a:pt x="139" y="24"/>
                  </a:lnTo>
                  <a:lnTo>
                    <a:pt x="143" y="33"/>
                  </a:lnTo>
                  <a:lnTo>
                    <a:pt x="144" y="43"/>
                  </a:lnTo>
                  <a:lnTo>
                    <a:pt x="143" y="53"/>
                  </a:lnTo>
                  <a:lnTo>
                    <a:pt x="139" y="62"/>
                  </a:lnTo>
                  <a:lnTo>
                    <a:pt x="135" y="70"/>
                  </a:lnTo>
                  <a:lnTo>
                    <a:pt x="128" y="77"/>
                  </a:lnTo>
                  <a:lnTo>
                    <a:pt x="120" y="82"/>
                  </a:lnTo>
                  <a:lnTo>
                    <a:pt x="111" y="85"/>
                  </a:lnTo>
                  <a:lnTo>
                    <a:pt x="101" y="87"/>
                  </a:lnTo>
                  <a:lnTo>
                    <a:pt x="43" y="87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7"/>
                  </a:lnTo>
                  <a:lnTo>
                    <a:pt x="9" y="70"/>
                  </a:lnTo>
                  <a:lnTo>
                    <a:pt x="4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4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5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7" name="Freeform 13"/>
            <p:cNvSpPr>
              <a:spLocks noEditPoints="1"/>
            </p:cNvSpPr>
            <p:nvPr/>
          </p:nvSpPr>
          <p:spPr bwMode="auto">
            <a:xfrm>
              <a:off x="7239000" y="1885950"/>
              <a:ext cx="1697038" cy="1982788"/>
            </a:xfrm>
            <a:custGeom>
              <a:avLst/>
              <a:gdLst/>
              <a:ahLst/>
              <a:cxnLst>
                <a:cxn ang="0">
                  <a:pos x="139" y="329"/>
                </a:cxn>
                <a:cxn ang="0">
                  <a:pos x="127" y="336"/>
                </a:cxn>
                <a:cxn ang="0">
                  <a:pos x="120" y="349"/>
                </a:cxn>
                <a:cxn ang="0">
                  <a:pos x="118" y="1093"/>
                </a:cxn>
                <a:cxn ang="0">
                  <a:pos x="122" y="1108"/>
                </a:cxn>
                <a:cxn ang="0">
                  <a:pos x="133" y="1118"/>
                </a:cxn>
                <a:cxn ang="0">
                  <a:pos x="147" y="1122"/>
                </a:cxn>
                <a:cxn ang="0">
                  <a:pos x="930" y="1121"/>
                </a:cxn>
                <a:cxn ang="0">
                  <a:pos x="942" y="1113"/>
                </a:cxn>
                <a:cxn ang="0">
                  <a:pos x="949" y="1101"/>
                </a:cxn>
                <a:cxn ang="0">
                  <a:pos x="951" y="357"/>
                </a:cxn>
                <a:cxn ang="0">
                  <a:pos x="947" y="342"/>
                </a:cxn>
                <a:cxn ang="0">
                  <a:pos x="936" y="332"/>
                </a:cxn>
                <a:cxn ang="0">
                  <a:pos x="922" y="328"/>
                </a:cxn>
                <a:cxn ang="0">
                  <a:pos x="29" y="0"/>
                </a:cxn>
                <a:cxn ang="0">
                  <a:pos x="113" y="2"/>
                </a:cxn>
                <a:cxn ang="0">
                  <a:pos x="126" y="9"/>
                </a:cxn>
                <a:cxn ang="0">
                  <a:pos x="134" y="22"/>
                </a:cxn>
                <a:cxn ang="0">
                  <a:pos x="148" y="62"/>
                </a:cxn>
                <a:cxn ang="0">
                  <a:pos x="170" y="97"/>
                </a:cxn>
                <a:cxn ang="0">
                  <a:pos x="198" y="127"/>
                </a:cxn>
                <a:cxn ang="0">
                  <a:pos x="231" y="150"/>
                </a:cxn>
                <a:cxn ang="0">
                  <a:pos x="269" y="166"/>
                </a:cxn>
                <a:cxn ang="0">
                  <a:pos x="309" y="175"/>
                </a:cxn>
                <a:cxn ang="0">
                  <a:pos x="739" y="176"/>
                </a:cxn>
                <a:cxn ang="0">
                  <a:pos x="780" y="171"/>
                </a:cxn>
                <a:cxn ang="0">
                  <a:pos x="820" y="159"/>
                </a:cxn>
                <a:cxn ang="0">
                  <a:pos x="855" y="139"/>
                </a:cxn>
                <a:cxn ang="0">
                  <a:pos x="886" y="112"/>
                </a:cxn>
                <a:cxn ang="0">
                  <a:pos x="911" y="80"/>
                </a:cxn>
                <a:cxn ang="0">
                  <a:pos x="929" y="43"/>
                </a:cxn>
                <a:cxn ang="0">
                  <a:pos x="938" y="15"/>
                </a:cxn>
                <a:cxn ang="0">
                  <a:pos x="948" y="4"/>
                </a:cxn>
                <a:cxn ang="0">
                  <a:pos x="963" y="0"/>
                </a:cxn>
                <a:cxn ang="0">
                  <a:pos x="1048" y="2"/>
                </a:cxn>
                <a:cxn ang="0">
                  <a:pos x="1061" y="9"/>
                </a:cxn>
                <a:cxn ang="0">
                  <a:pos x="1068" y="21"/>
                </a:cxn>
                <a:cxn ang="0">
                  <a:pos x="1069" y="1220"/>
                </a:cxn>
                <a:cxn ang="0">
                  <a:pos x="1065" y="1234"/>
                </a:cxn>
                <a:cxn ang="0">
                  <a:pos x="1055" y="1245"/>
                </a:cxn>
                <a:cxn ang="0">
                  <a:pos x="1040" y="1249"/>
                </a:cxn>
                <a:cxn ang="0">
                  <a:pos x="21" y="1248"/>
                </a:cxn>
                <a:cxn ang="0">
                  <a:pos x="8" y="1240"/>
                </a:cxn>
                <a:cxn ang="0">
                  <a:pos x="1" y="1228"/>
                </a:cxn>
                <a:cxn ang="0">
                  <a:pos x="0" y="29"/>
                </a:cxn>
                <a:cxn ang="0">
                  <a:pos x="4" y="15"/>
                </a:cxn>
                <a:cxn ang="0">
                  <a:pos x="14" y="4"/>
                </a:cxn>
                <a:cxn ang="0">
                  <a:pos x="29" y="0"/>
                </a:cxn>
              </a:cxnLst>
              <a:rect l="0" t="0" r="r" b="b"/>
              <a:pathLst>
                <a:path w="1069" h="1249">
                  <a:moveTo>
                    <a:pt x="147" y="328"/>
                  </a:moveTo>
                  <a:lnTo>
                    <a:pt x="139" y="329"/>
                  </a:lnTo>
                  <a:lnTo>
                    <a:pt x="133" y="332"/>
                  </a:lnTo>
                  <a:lnTo>
                    <a:pt x="127" y="336"/>
                  </a:lnTo>
                  <a:lnTo>
                    <a:pt x="122" y="342"/>
                  </a:lnTo>
                  <a:lnTo>
                    <a:pt x="120" y="349"/>
                  </a:lnTo>
                  <a:lnTo>
                    <a:pt x="118" y="357"/>
                  </a:lnTo>
                  <a:lnTo>
                    <a:pt x="118" y="1093"/>
                  </a:lnTo>
                  <a:lnTo>
                    <a:pt x="120" y="1101"/>
                  </a:lnTo>
                  <a:lnTo>
                    <a:pt x="122" y="1108"/>
                  </a:lnTo>
                  <a:lnTo>
                    <a:pt x="127" y="1113"/>
                  </a:lnTo>
                  <a:lnTo>
                    <a:pt x="133" y="1118"/>
                  </a:lnTo>
                  <a:lnTo>
                    <a:pt x="139" y="1121"/>
                  </a:lnTo>
                  <a:lnTo>
                    <a:pt x="147" y="1122"/>
                  </a:lnTo>
                  <a:lnTo>
                    <a:pt x="922" y="1122"/>
                  </a:lnTo>
                  <a:lnTo>
                    <a:pt x="930" y="1121"/>
                  </a:lnTo>
                  <a:lnTo>
                    <a:pt x="936" y="1118"/>
                  </a:lnTo>
                  <a:lnTo>
                    <a:pt x="942" y="1113"/>
                  </a:lnTo>
                  <a:lnTo>
                    <a:pt x="947" y="1108"/>
                  </a:lnTo>
                  <a:lnTo>
                    <a:pt x="949" y="1101"/>
                  </a:lnTo>
                  <a:lnTo>
                    <a:pt x="951" y="1093"/>
                  </a:lnTo>
                  <a:lnTo>
                    <a:pt x="951" y="357"/>
                  </a:lnTo>
                  <a:lnTo>
                    <a:pt x="949" y="349"/>
                  </a:lnTo>
                  <a:lnTo>
                    <a:pt x="947" y="342"/>
                  </a:lnTo>
                  <a:lnTo>
                    <a:pt x="942" y="336"/>
                  </a:lnTo>
                  <a:lnTo>
                    <a:pt x="936" y="332"/>
                  </a:lnTo>
                  <a:lnTo>
                    <a:pt x="930" y="329"/>
                  </a:lnTo>
                  <a:lnTo>
                    <a:pt x="922" y="328"/>
                  </a:lnTo>
                  <a:lnTo>
                    <a:pt x="147" y="328"/>
                  </a:lnTo>
                  <a:close/>
                  <a:moveTo>
                    <a:pt x="29" y="0"/>
                  </a:moveTo>
                  <a:lnTo>
                    <a:pt x="106" y="0"/>
                  </a:lnTo>
                  <a:lnTo>
                    <a:pt x="113" y="2"/>
                  </a:lnTo>
                  <a:lnTo>
                    <a:pt x="120" y="4"/>
                  </a:lnTo>
                  <a:lnTo>
                    <a:pt x="126" y="9"/>
                  </a:lnTo>
                  <a:lnTo>
                    <a:pt x="131" y="15"/>
                  </a:lnTo>
                  <a:lnTo>
                    <a:pt x="134" y="22"/>
                  </a:lnTo>
                  <a:lnTo>
                    <a:pt x="140" y="43"/>
                  </a:lnTo>
                  <a:lnTo>
                    <a:pt x="148" y="62"/>
                  </a:lnTo>
                  <a:lnTo>
                    <a:pt x="158" y="80"/>
                  </a:lnTo>
                  <a:lnTo>
                    <a:pt x="170" y="97"/>
                  </a:lnTo>
                  <a:lnTo>
                    <a:pt x="183" y="112"/>
                  </a:lnTo>
                  <a:lnTo>
                    <a:pt x="198" y="127"/>
                  </a:lnTo>
                  <a:lnTo>
                    <a:pt x="214" y="139"/>
                  </a:lnTo>
                  <a:lnTo>
                    <a:pt x="231" y="150"/>
                  </a:lnTo>
                  <a:lnTo>
                    <a:pt x="249" y="159"/>
                  </a:lnTo>
                  <a:lnTo>
                    <a:pt x="269" y="166"/>
                  </a:lnTo>
                  <a:lnTo>
                    <a:pt x="289" y="171"/>
                  </a:lnTo>
                  <a:lnTo>
                    <a:pt x="309" y="175"/>
                  </a:lnTo>
                  <a:lnTo>
                    <a:pt x="330" y="176"/>
                  </a:lnTo>
                  <a:lnTo>
                    <a:pt x="739" y="176"/>
                  </a:lnTo>
                  <a:lnTo>
                    <a:pt x="760" y="175"/>
                  </a:lnTo>
                  <a:lnTo>
                    <a:pt x="780" y="171"/>
                  </a:lnTo>
                  <a:lnTo>
                    <a:pt x="800" y="166"/>
                  </a:lnTo>
                  <a:lnTo>
                    <a:pt x="820" y="159"/>
                  </a:lnTo>
                  <a:lnTo>
                    <a:pt x="838" y="150"/>
                  </a:lnTo>
                  <a:lnTo>
                    <a:pt x="855" y="139"/>
                  </a:lnTo>
                  <a:lnTo>
                    <a:pt x="871" y="127"/>
                  </a:lnTo>
                  <a:lnTo>
                    <a:pt x="886" y="112"/>
                  </a:lnTo>
                  <a:lnTo>
                    <a:pt x="899" y="97"/>
                  </a:lnTo>
                  <a:lnTo>
                    <a:pt x="911" y="80"/>
                  </a:lnTo>
                  <a:lnTo>
                    <a:pt x="921" y="62"/>
                  </a:lnTo>
                  <a:lnTo>
                    <a:pt x="929" y="43"/>
                  </a:lnTo>
                  <a:lnTo>
                    <a:pt x="935" y="22"/>
                  </a:lnTo>
                  <a:lnTo>
                    <a:pt x="938" y="15"/>
                  </a:lnTo>
                  <a:lnTo>
                    <a:pt x="943" y="9"/>
                  </a:lnTo>
                  <a:lnTo>
                    <a:pt x="948" y="4"/>
                  </a:lnTo>
                  <a:lnTo>
                    <a:pt x="956" y="2"/>
                  </a:lnTo>
                  <a:lnTo>
                    <a:pt x="963" y="0"/>
                  </a:lnTo>
                  <a:lnTo>
                    <a:pt x="1040" y="0"/>
                  </a:lnTo>
                  <a:lnTo>
                    <a:pt x="1048" y="2"/>
                  </a:lnTo>
                  <a:lnTo>
                    <a:pt x="1055" y="4"/>
                  </a:lnTo>
                  <a:lnTo>
                    <a:pt x="1061" y="9"/>
                  </a:lnTo>
                  <a:lnTo>
                    <a:pt x="1065" y="15"/>
                  </a:lnTo>
                  <a:lnTo>
                    <a:pt x="1068" y="21"/>
                  </a:lnTo>
                  <a:lnTo>
                    <a:pt x="1069" y="29"/>
                  </a:lnTo>
                  <a:lnTo>
                    <a:pt x="1069" y="1220"/>
                  </a:lnTo>
                  <a:lnTo>
                    <a:pt x="1068" y="1228"/>
                  </a:lnTo>
                  <a:lnTo>
                    <a:pt x="1065" y="1234"/>
                  </a:lnTo>
                  <a:lnTo>
                    <a:pt x="1061" y="1240"/>
                  </a:lnTo>
                  <a:lnTo>
                    <a:pt x="1055" y="1245"/>
                  </a:lnTo>
                  <a:lnTo>
                    <a:pt x="1048" y="1248"/>
                  </a:lnTo>
                  <a:lnTo>
                    <a:pt x="1040" y="1249"/>
                  </a:lnTo>
                  <a:lnTo>
                    <a:pt x="29" y="1249"/>
                  </a:lnTo>
                  <a:lnTo>
                    <a:pt x="21" y="1248"/>
                  </a:lnTo>
                  <a:lnTo>
                    <a:pt x="14" y="1245"/>
                  </a:lnTo>
                  <a:lnTo>
                    <a:pt x="8" y="1240"/>
                  </a:lnTo>
                  <a:lnTo>
                    <a:pt x="4" y="1235"/>
                  </a:lnTo>
                  <a:lnTo>
                    <a:pt x="1" y="1228"/>
                  </a:lnTo>
                  <a:lnTo>
                    <a:pt x="0" y="1220"/>
                  </a:lnTo>
                  <a:lnTo>
                    <a:pt x="0" y="29"/>
                  </a:lnTo>
                  <a:lnTo>
                    <a:pt x="1" y="21"/>
                  </a:lnTo>
                  <a:lnTo>
                    <a:pt x="4" y="15"/>
                  </a:lnTo>
                  <a:lnTo>
                    <a:pt x="8" y="9"/>
                  </a:lnTo>
                  <a:lnTo>
                    <a:pt x="14" y="4"/>
                  </a:lnTo>
                  <a:lnTo>
                    <a:pt x="21" y="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61135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4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  <p:bldP spid="46" grpId="0" animBg="1"/>
      <p:bldP spid="13" grpId="0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4DA995-42CA-602F-0F3B-788FE1963F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7832B06F-2689-4340-BE65-FB67CC49E05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5ACD0013-C6D7-0491-081B-93D02F1BE6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Detalizuoti SVVP 8/9 kvietimai</a:t>
            </a:r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452A1983-FC0A-2316-8FFE-347963DE407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lt-LT" b="1" dirty="0"/>
          </a:p>
          <a:p>
            <a:endParaRPr lang="lt-LT" b="1" dirty="0"/>
          </a:p>
          <a:p>
            <a:endParaRPr lang="lt-LT" b="1" dirty="0"/>
          </a:p>
          <a:p>
            <a:r>
              <a:rPr lang="lt-LT" b="1" dirty="0"/>
              <a:t>P</a:t>
            </a:r>
            <a:r>
              <a:rPr lang="es-ES" b="1" dirty="0" err="1"/>
              <a:t>asirašytos</a:t>
            </a:r>
            <a:r>
              <a:rPr lang="es-ES" b="1" dirty="0"/>
              <a:t> </a:t>
            </a:r>
            <a:r>
              <a:rPr lang="lt-LT" b="1" dirty="0"/>
              <a:t>5 </a:t>
            </a:r>
            <a:r>
              <a:rPr lang="es-ES" b="1" dirty="0" err="1"/>
              <a:t>sutartys</a:t>
            </a:r>
            <a:r>
              <a:rPr lang="es-ES" b="1" dirty="0"/>
              <a:t>.</a:t>
            </a:r>
          </a:p>
          <a:p>
            <a:pPr marL="0" indent="0"/>
            <a:r>
              <a:rPr lang="es-ES" b="1" dirty="0" err="1"/>
              <a:t>Vertė</a:t>
            </a:r>
            <a:r>
              <a:rPr lang="es-ES" b="1" dirty="0"/>
              <a:t> </a:t>
            </a:r>
            <a:r>
              <a:rPr lang="lt-LT" b="1" dirty="0"/>
              <a:t>33,1 </a:t>
            </a:r>
            <a:r>
              <a:rPr lang="es-ES" b="1" dirty="0" err="1"/>
              <a:t>mln</a:t>
            </a:r>
            <a:r>
              <a:rPr lang="es-ES" b="1" dirty="0"/>
              <a:t>., </a:t>
            </a:r>
            <a:r>
              <a:rPr lang="es-ES" b="1" dirty="0" err="1"/>
              <a:t>iš</a:t>
            </a:r>
            <a:r>
              <a:rPr lang="es-ES" b="1" dirty="0"/>
              <a:t> </a:t>
            </a:r>
            <a:r>
              <a:rPr lang="es-ES" b="1" dirty="0" err="1"/>
              <a:t>jų</a:t>
            </a:r>
            <a:r>
              <a:rPr lang="es-ES" b="1" dirty="0"/>
              <a:t> ES </a:t>
            </a:r>
            <a:r>
              <a:rPr lang="lt-LT" b="1" dirty="0"/>
              <a:t>28,7 </a:t>
            </a:r>
            <a:r>
              <a:rPr lang="es-ES" b="1" dirty="0" err="1"/>
              <a:t>mln</a:t>
            </a:r>
            <a:r>
              <a:rPr lang="es-ES" b="1" dirty="0"/>
              <a:t>. </a:t>
            </a:r>
            <a:r>
              <a:rPr lang="es-ES" b="1" dirty="0" err="1"/>
              <a:t>Eur</a:t>
            </a:r>
            <a:endParaRPr lang="es-ES" b="1" dirty="0"/>
          </a:p>
          <a:p>
            <a:endParaRPr lang="lt-LT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56CE5AD7-23A4-A965-47AF-828126675E8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r>
              <a:rPr lang="lt-LT" b="1" dirty="0"/>
              <a:t>Kvietimas pateikti </a:t>
            </a:r>
            <a:r>
              <a:rPr lang="lt-LT" b="1" dirty="0">
                <a:solidFill>
                  <a:srgbClr val="00B050"/>
                </a:solidFill>
              </a:rPr>
              <a:t>8</a:t>
            </a:r>
            <a:r>
              <a:rPr lang="lt-LT" b="1" dirty="0"/>
              <a:t> PĮP</a:t>
            </a:r>
          </a:p>
          <a:p>
            <a:endParaRPr lang="lt-LT" b="1" dirty="0"/>
          </a:p>
          <a:p>
            <a:endParaRPr lang="lt-LT" b="1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DCD5B410-118A-D83C-750B-2E8509982F3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pPr marL="0" indent="0"/>
            <a:endParaRPr lang="lt-LT" b="1" dirty="0"/>
          </a:p>
          <a:p>
            <a:pPr marL="0" indent="0"/>
            <a:endParaRPr lang="lt-LT" b="1" dirty="0"/>
          </a:p>
          <a:p>
            <a:pPr marL="0" indent="0"/>
            <a:endParaRPr lang="lt-LT" b="1" dirty="0"/>
          </a:p>
          <a:p>
            <a:pPr marL="0" indent="0"/>
            <a:endParaRPr lang="lt-LT" b="1" dirty="0"/>
          </a:p>
          <a:p>
            <a:pPr marL="0" indent="0"/>
            <a:r>
              <a:rPr lang="lt-LT" b="1" dirty="0">
                <a:solidFill>
                  <a:srgbClr val="FF0000"/>
                </a:solidFill>
              </a:rPr>
              <a:t>6</a:t>
            </a:r>
            <a:r>
              <a:rPr lang="lt-LT" b="1"/>
              <a:t> </a:t>
            </a:r>
            <a:r>
              <a:rPr lang="lt-LT" b="1" dirty="0"/>
              <a:t>PĮP, </a:t>
            </a:r>
          </a:p>
          <a:p>
            <a:pPr marL="0" indent="0"/>
            <a:r>
              <a:rPr lang="lt-LT" b="1" dirty="0"/>
              <a:t>1 PĮP perkeltas į 2024 m. I </a:t>
            </a:r>
            <a:r>
              <a:rPr lang="lt-LT" b="1" dirty="0" err="1"/>
              <a:t>ketv</a:t>
            </a:r>
            <a:r>
              <a:rPr lang="lt-LT" b="1" dirty="0"/>
              <a:t>.</a:t>
            </a:r>
          </a:p>
          <a:p>
            <a:pPr marL="0" indent="0"/>
            <a:endParaRPr lang="lt-LT" b="1" dirty="0"/>
          </a:p>
          <a:p>
            <a:pPr marL="0" indent="0"/>
            <a:endParaRPr lang="lt-LT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221A98DA-225A-41F9-DA91-AC57059FEF4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  <p:txBody>
          <a:bodyPr/>
          <a:lstStyle/>
          <a:p>
            <a:r>
              <a:rPr lang="lt-LT" b="1" dirty="0"/>
              <a:t>Baigtas vertinti 1 PĮP,</a:t>
            </a:r>
          </a:p>
          <a:p>
            <a:r>
              <a:rPr lang="es-ES" b="1" dirty="0" err="1"/>
              <a:t>Vertė</a:t>
            </a:r>
            <a:r>
              <a:rPr lang="es-ES" b="1" dirty="0"/>
              <a:t> </a:t>
            </a:r>
            <a:r>
              <a:rPr lang="lt-LT" b="1" dirty="0"/>
              <a:t>2 </a:t>
            </a:r>
            <a:r>
              <a:rPr lang="es-ES" b="1" dirty="0" err="1"/>
              <a:t>mln</a:t>
            </a:r>
            <a:r>
              <a:rPr lang="es-ES" b="1" dirty="0"/>
              <a:t>., </a:t>
            </a:r>
            <a:r>
              <a:rPr lang="es-ES" b="1" dirty="0" err="1"/>
              <a:t>iš</a:t>
            </a:r>
            <a:r>
              <a:rPr lang="es-ES" b="1" dirty="0"/>
              <a:t> </a:t>
            </a:r>
            <a:r>
              <a:rPr lang="es-ES" b="1" dirty="0" err="1"/>
              <a:t>jų</a:t>
            </a:r>
            <a:r>
              <a:rPr lang="es-ES" b="1" dirty="0"/>
              <a:t> ES </a:t>
            </a:r>
            <a:r>
              <a:rPr lang="lt-LT" b="1" dirty="0"/>
              <a:t>2</a:t>
            </a:r>
            <a:r>
              <a:rPr lang="es-ES" b="1" dirty="0"/>
              <a:t> </a:t>
            </a:r>
            <a:r>
              <a:rPr lang="es-ES" b="1" dirty="0" err="1"/>
              <a:t>mln.Eur</a:t>
            </a:r>
            <a:endParaRPr lang="es-ES" b="1" dirty="0"/>
          </a:p>
          <a:p>
            <a:r>
              <a:rPr lang="lt-LT" b="1" dirty="0"/>
              <a:t> </a:t>
            </a:r>
            <a:endParaRPr lang="lt-LT" dirty="0"/>
          </a:p>
          <a:p>
            <a:endParaRPr lang="lt-LT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0F2250E-E680-FAD0-5A3E-E0141E13D98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/>
        <p:txBody>
          <a:bodyPr/>
          <a:lstStyle/>
          <a:p>
            <a:pPr marL="0" indent="0"/>
            <a:r>
              <a:rPr lang="lt-LT" b="1" dirty="0"/>
              <a:t>Vertinamų projektų vertė pagal pateiktus PĮP:</a:t>
            </a:r>
          </a:p>
          <a:p>
            <a:pPr marL="0" indent="0"/>
            <a:r>
              <a:rPr lang="lt-LT" b="1" dirty="0"/>
              <a:t>54,2 </a:t>
            </a:r>
            <a:r>
              <a:rPr lang="es-ES" b="1" dirty="0" err="1"/>
              <a:t>mln</a:t>
            </a:r>
            <a:r>
              <a:rPr lang="es-ES" b="1" dirty="0"/>
              <a:t>., </a:t>
            </a:r>
            <a:r>
              <a:rPr lang="es-ES" b="1" dirty="0" err="1"/>
              <a:t>iš</a:t>
            </a:r>
            <a:r>
              <a:rPr lang="es-ES" b="1" dirty="0"/>
              <a:t> </a:t>
            </a:r>
            <a:r>
              <a:rPr lang="es-ES" b="1" dirty="0" err="1"/>
              <a:t>jų</a:t>
            </a:r>
            <a:r>
              <a:rPr lang="es-ES" b="1" dirty="0"/>
              <a:t> ES </a:t>
            </a:r>
            <a:r>
              <a:rPr lang="lt-LT" b="1" dirty="0"/>
              <a:t>54,2 </a:t>
            </a:r>
            <a:r>
              <a:rPr lang="es-ES" b="1" dirty="0" err="1"/>
              <a:t>mln</a:t>
            </a:r>
            <a:r>
              <a:rPr lang="es-ES" b="1" dirty="0"/>
              <a:t>. </a:t>
            </a:r>
            <a:r>
              <a:rPr lang="es-ES" b="1" dirty="0" err="1"/>
              <a:t>Eur</a:t>
            </a:r>
            <a:endParaRPr lang="es-ES" b="1" dirty="0"/>
          </a:p>
          <a:p>
            <a:endParaRPr lang="es-ES" b="1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25E5A682-E616-3D1D-E181-43179834333B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  <p:txBody>
          <a:bodyPr/>
          <a:lstStyle/>
          <a:p>
            <a:r>
              <a:rPr lang="lt-LT" b="1" dirty="0"/>
              <a:t>Kvietimas pateikti </a:t>
            </a:r>
            <a:r>
              <a:rPr lang="lt-LT" b="1" dirty="0">
                <a:solidFill>
                  <a:srgbClr val="00B050"/>
                </a:solidFill>
              </a:rPr>
              <a:t>12</a:t>
            </a:r>
            <a:r>
              <a:rPr lang="lt-LT" b="1" dirty="0"/>
              <a:t> PĮP</a:t>
            </a:r>
          </a:p>
          <a:p>
            <a:endParaRPr lang="lt-LT" b="1" dirty="0"/>
          </a:p>
          <a:p>
            <a:endParaRPr lang="lt-LT" b="1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0CEE884C-C991-F303-A9DD-AE4C43C93445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/>
        <p:txBody>
          <a:bodyPr/>
          <a:lstStyle/>
          <a:p>
            <a:pPr marL="0" indent="0"/>
            <a:r>
              <a:rPr lang="lt-LT" b="1" dirty="0">
                <a:solidFill>
                  <a:srgbClr val="FF0000"/>
                </a:solidFill>
              </a:rPr>
              <a:t>7</a:t>
            </a:r>
            <a:r>
              <a:rPr lang="lt-LT" b="1" dirty="0">
                <a:solidFill>
                  <a:srgbClr val="00B050"/>
                </a:solidFill>
              </a:rPr>
              <a:t> </a:t>
            </a:r>
            <a:r>
              <a:rPr lang="lt-LT" b="1" dirty="0"/>
              <a:t>PĮP </a:t>
            </a:r>
          </a:p>
          <a:p>
            <a:pPr marL="0" indent="0"/>
            <a:endParaRPr lang="lt-LT" b="1" dirty="0"/>
          </a:p>
          <a:p>
            <a:pPr marL="0" indent="0"/>
            <a:endParaRPr lang="lt-LT" b="1" dirty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36358CD9-8863-B6B6-3A84-BDC071947D03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/>
        <p:txBody>
          <a:bodyPr/>
          <a:lstStyle/>
          <a:p>
            <a:pPr marL="0" indent="0"/>
            <a:r>
              <a:rPr lang="lt-LT" b="1" dirty="0"/>
              <a:t>Nepateiktų projektų vertė pagal  veiksmų įgyvendinimo planą:</a:t>
            </a:r>
          </a:p>
          <a:p>
            <a:r>
              <a:rPr lang="lt-LT" b="1" dirty="0"/>
              <a:t>3</a:t>
            </a:r>
            <a:r>
              <a:rPr lang="es-ES" b="1" dirty="0"/>
              <a:t> </a:t>
            </a:r>
            <a:r>
              <a:rPr lang="es-ES" b="1" dirty="0" err="1"/>
              <a:t>mln</a:t>
            </a:r>
            <a:r>
              <a:rPr lang="es-ES" b="1" dirty="0"/>
              <a:t>., </a:t>
            </a:r>
            <a:r>
              <a:rPr lang="es-ES" b="1" dirty="0" err="1"/>
              <a:t>iš</a:t>
            </a:r>
            <a:r>
              <a:rPr lang="es-ES" b="1" dirty="0"/>
              <a:t> </a:t>
            </a:r>
            <a:r>
              <a:rPr lang="es-ES" b="1" dirty="0" err="1"/>
              <a:t>jų</a:t>
            </a:r>
            <a:r>
              <a:rPr lang="es-ES" b="1" dirty="0"/>
              <a:t> ES </a:t>
            </a:r>
            <a:r>
              <a:rPr lang="lt-LT" b="1" dirty="0"/>
              <a:t>2,4</a:t>
            </a:r>
            <a:r>
              <a:rPr lang="es-ES" b="1" dirty="0"/>
              <a:t> </a:t>
            </a:r>
            <a:r>
              <a:rPr lang="es-ES" b="1" dirty="0" err="1"/>
              <a:t>mln</a:t>
            </a:r>
            <a:r>
              <a:rPr lang="es-ES" b="1" dirty="0"/>
              <a:t>.</a:t>
            </a:r>
            <a:r>
              <a:rPr lang="lt-LT" b="1" dirty="0"/>
              <a:t> </a:t>
            </a:r>
            <a:r>
              <a:rPr lang="es-ES" b="1" dirty="0" err="1"/>
              <a:t>Eur</a:t>
            </a:r>
            <a:endParaRPr lang="lt-LT" b="1" dirty="0"/>
          </a:p>
          <a:p>
            <a:endParaRPr lang="lt-LT" dirty="0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C3E8B8AE-0170-0452-8407-398824DB5599}"/>
              </a:ext>
            </a:extLst>
          </p:cNvPr>
          <p:cNvSpPr>
            <a:spLocks noGrp="1"/>
          </p:cNvSpPr>
          <p:nvPr>
            <p:ph type="body" sz="half" idx="20"/>
          </p:nvPr>
        </p:nvSpPr>
        <p:spPr/>
        <p:txBody>
          <a:bodyPr/>
          <a:lstStyle/>
          <a:p>
            <a:r>
              <a:rPr lang="lt-LT" dirty="0"/>
              <a:t>SVVP2023.8 (08-25)</a:t>
            </a:r>
            <a:endParaRPr lang="en-US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A0947A77-2F25-9210-D670-3AFC386935B9}"/>
              </a:ext>
            </a:extLst>
          </p:cNvPr>
          <p:cNvSpPr>
            <a:spLocks noGrp="1"/>
          </p:cNvSpPr>
          <p:nvPr>
            <p:ph type="body" sz="half" idx="21"/>
          </p:nvPr>
        </p:nvSpPr>
        <p:spPr/>
        <p:txBody>
          <a:bodyPr/>
          <a:lstStyle/>
          <a:p>
            <a:r>
              <a:rPr lang="lt-LT" dirty="0"/>
              <a:t>SVVP2023.8 gauti:</a:t>
            </a:r>
            <a:endParaRPr lang="en-US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A59A6D1D-BD32-1CB6-BB0B-2EDDB22D426F}"/>
              </a:ext>
            </a:extLst>
          </p:cNvPr>
          <p:cNvSpPr>
            <a:spLocks noGrp="1"/>
          </p:cNvSpPr>
          <p:nvPr>
            <p:ph type="body" sz="half" idx="22"/>
          </p:nvPr>
        </p:nvSpPr>
        <p:spPr/>
        <p:txBody>
          <a:bodyPr/>
          <a:lstStyle/>
          <a:p>
            <a:r>
              <a:rPr lang="lt-LT" dirty="0"/>
              <a:t>SVVP2023.8</a:t>
            </a:r>
            <a:endParaRPr lang="en-US" dirty="0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AEF0D92B-71C1-9689-2DE8-324FD7D348A1}"/>
              </a:ext>
            </a:extLst>
          </p:cNvPr>
          <p:cNvSpPr>
            <a:spLocks noGrp="1"/>
          </p:cNvSpPr>
          <p:nvPr>
            <p:ph type="body" sz="half" idx="23"/>
          </p:nvPr>
        </p:nvSpPr>
        <p:spPr/>
        <p:txBody>
          <a:bodyPr/>
          <a:lstStyle/>
          <a:p>
            <a:r>
              <a:rPr lang="lt-LT" dirty="0"/>
              <a:t>SVVP2023.8</a:t>
            </a:r>
            <a:endParaRPr lang="en-US" dirty="0"/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72083BEA-D2F1-E5D8-9379-82A4BE2AB9B0}"/>
              </a:ext>
            </a:extLst>
          </p:cNvPr>
          <p:cNvSpPr>
            <a:spLocks noGrp="1"/>
          </p:cNvSpPr>
          <p:nvPr>
            <p:ph type="body" sz="half" idx="24"/>
          </p:nvPr>
        </p:nvSpPr>
        <p:spPr>
          <a:xfrm>
            <a:off x="266672" y="2983723"/>
            <a:ext cx="2171728" cy="292987"/>
          </a:xfrm>
        </p:spPr>
        <p:txBody>
          <a:bodyPr/>
          <a:lstStyle/>
          <a:p>
            <a:r>
              <a:rPr lang="lt-LT" dirty="0"/>
              <a:t>SVVP2023.9 (11-10)</a:t>
            </a:r>
            <a:endParaRPr lang="en-US" dirty="0"/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7D4A47FF-7E51-0535-D7E7-E2385EBCFD2B}"/>
              </a:ext>
            </a:extLst>
          </p:cNvPr>
          <p:cNvSpPr>
            <a:spLocks noGrp="1"/>
          </p:cNvSpPr>
          <p:nvPr>
            <p:ph type="body" sz="half" idx="25"/>
          </p:nvPr>
        </p:nvSpPr>
        <p:spPr/>
        <p:txBody>
          <a:bodyPr/>
          <a:lstStyle/>
          <a:p>
            <a:r>
              <a:rPr lang="lt-LT" dirty="0"/>
              <a:t>SVVP2023.9 gauti:</a:t>
            </a:r>
            <a:endParaRPr lang="en-US" dirty="0"/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AA990010-6ECF-5BB7-3B96-8D23199A13CF}"/>
              </a:ext>
            </a:extLst>
          </p:cNvPr>
          <p:cNvSpPr>
            <a:spLocks noGrp="1"/>
          </p:cNvSpPr>
          <p:nvPr>
            <p:ph type="body" sz="half" idx="26"/>
          </p:nvPr>
        </p:nvSpPr>
        <p:spPr/>
        <p:txBody>
          <a:bodyPr/>
          <a:lstStyle/>
          <a:p>
            <a:r>
              <a:rPr lang="lt-LT" dirty="0"/>
              <a:t>SVVP2023.9</a:t>
            </a:r>
            <a:endParaRPr lang="en-US" dirty="0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95C61925-1B8D-2F4B-7105-E0A3287BB54B}"/>
              </a:ext>
            </a:extLst>
          </p:cNvPr>
          <p:cNvSpPr>
            <a:spLocks noGrp="1"/>
          </p:cNvSpPr>
          <p:nvPr>
            <p:ph type="body" sz="half" idx="27"/>
          </p:nvPr>
        </p:nvSpPr>
        <p:spPr/>
        <p:txBody>
          <a:bodyPr/>
          <a:lstStyle/>
          <a:p>
            <a:r>
              <a:rPr lang="lt-LT" dirty="0"/>
              <a:t>SVVP2023.9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25318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val 23"/>
          <p:cNvSpPr/>
          <p:nvPr/>
        </p:nvSpPr>
        <p:spPr>
          <a:xfrm>
            <a:off x="509796" y="1440103"/>
            <a:ext cx="1875002" cy="1875002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63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%</a:t>
            </a:r>
          </a:p>
        </p:txBody>
      </p:sp>
      <p:sp>
        <p:nvSpPr>
          <p:cNvPr id="11" name="Oval 10"/>
          <p:cNvSpPr/>
          <p:nvPr/>
        </p:nvSpPr>
        <p:spPr>
          <a:xfrm>
            <a:off x="3471665" y="1405011"/>
            <a:ext cx="1875002" cy="1875002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92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%</a:t>
            </a:r>
          </a:p>
        </p:txBody>
      </p:sp>
      <p:sp>
        <p:nvSpPr>
          <p:cNvPr id="14" name="Oval 13"/>
          <p:cNvSpPr/>
          <p:nvPr/>
        </p:nvSpPr>
        <p:spPr>
          <a:xfrm>
            <a:off x="6428366" y="1440103"/>
            <a:ext cx="1875002" cy="1875002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50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%</a:t>
            </a:r>
          </a:p>
        </p:txBody>
      </p:sp>
      <p:graphicFrame>
        <p:nvGraphicFramePr>
          <p:cNvPr id="17" name="Chart 16"/>
          <p:cNvGraphicFramePr/>
          <p:nvPr>
            <p:extLst>
              <p:ext uri="{D42A27DB-BD31-4B8C-83A1-F6EECF244321}">
                <p14:modId xmlns:p14="http://schemas.microsoft.com/office/powerpoint/2010/main" val="3968432655"/>
              </p:ext>
            </p:extLst>
          </p:nvPr>
        </p:nvGraphicFramePr>
        <p:xfrm>
          <a:off x="509796" y="1313638"/>
          <a:ext cx="1902568" cy="2096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1090903642"/>
              </p:ext>
            </p:extLst>
          </p:nvPr>
        </p:nvGraphicFramePr>
        <p:xfrm>
          <a:off x="3429000" y="1278546"/>
          <a:ext cx="1955570" cy="21314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2771034560"/>
              </p:ext>
            </p:extLst>
          </p:nvPr>
        </p:nvGraphicFramePr>
        <p:xfrm>
          <a:off x="6401206" y="1313637"/>
          <a:ext cx="1929728" cy="20963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SVVP programos kvietimų apibendrinimas</a:t>
            </a:r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577482" y="3506329"/>
            <a:ext cx="173963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Pakviesta teikti PĮP nuo visų planuojamų projektų skaičiaus</a:t>
            </a:r>
            <a:endParaRPr lang="lt-LT" sz="105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549688" y="3471237"/>
            <a:ext cx="1739630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Kvietimų vertė vertinant visą SVVP projektų krepšelį</a:t>
            </a:r>
            <a:endParaRPr lang="lt-LT" sz="105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501221" y="3506329"/>
            <a:ext cx="173963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Pasirašytų sutarčių vertė vertinant visą SVVP projektų krepšelį</a:t>
            </a:r>
            <a:endParaRPr lang="lt-LT" sz="105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Text Placeholder 15">
            <a:extLst>
              <a:ext uri="{FF2B5EF4-FFF2-40B4-BE49-F238E27FC236}">
                <a16:creationId xmlns:a16="http://schemas.microsoft.com/office/drawing/2014/main" id="{3CD041D5-87FC-3035-ADFE-EDE3A0A861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81000" y="770021"/>
            <a:ext cx="8349114" cy="173255"/>
          </a:xfrm>
        </p:spPr>
        <p:txBody>
          <a:bodyPr/>
          <a:lstStyle/>
          <a:p>
            <a:r>
              <a:rPr lang="lt-LT" dirty="0"/>
              <a:t>Viso pasirašytos 34 paramos sutartys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855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75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1" grpId="0" animBg="1"/>
      <p:bldP spid="14" grpId="0" animBg="1"/>
      <p:bldGraphic spid="17" grpId="0">
        <p:bldAsOne/>
      </p:bldGraphic>
      <p:bldGraphic spid="10" grpId="0">
        <p:bldAsOne/>
      </p:bldGraphic>
      <p:bldGraphic spid="12" grpId="0">
        <p:bldAsOne/>
      </p:bldGraphic>
      <p:bldP spid="26" grpId="0"/>
      <p:bldP spid="27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D902D5-098A-54C1-64C9-4C3396258E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val 23">
            <a:extLst>
              <a:ext uri="{FF2B5EF4-FFF2-40B4-BE49-F238E27FC236}">
                <a16:creationId xmlns:a16="http://schemas.microsoft.com/office/drawing/2014/main" id="{77B039CE-CD5D-1A5D-11A5-8B64D9D688E8}"/>
              </a:ext>
            </a:extLst>
          </p:cNvPr>
          <p:cNvSpPr/>
          <p:nvPr/>
        </p:nvSpPr>
        <p:spPr>
          <a:xfrm>
            <a:off x="509796" y="1440103"/>
            <a:ext cx="1875002" cy="1875002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67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%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4C39BAA8-64FD-28DF-E1A7-8083ACC383A7}"/>
              </a:ext>
            </a:extLst>
          </p:cNvPr>
          <p:cNvSpPr/>
          <p:nvPr/>
        </p:nvSpPr>
        <p:spPr>
          <a:xfrm>
            <a:off x="3471665" y="1405011"/>
            <a:ext cx="1875002" cy="1875002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93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%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2A5E479-684E-EEFB-F363-708520867CE3}"/>
              </a:ext>
            </a:extLst>
          </p:cNvPr>
          <p:cNvSpPr/>
          <p:nvPr/>
        </p:nvSpPr>
        <p:spPr>
          <a:xfrm>
            <a:off x="6428366" y="1440103"/>
            <a:ext cx="1875002" cy="1875002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5,4 mln. Eur</a:t>
            </a:r>
          </a:p>
          <a:p>
            <a:pPr algn="ctr"/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3%</a:t>
            </a:r>
            <a:endParaRPr lang="en-US" sz="2000" b="1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17" name="Chart 16">
            <a:extLst>
              <a:ext uri="{FF2B5EF4-FFF2-40B4-BE49-F238E27FC236}">
                <a16:creationId xmlns:a16="http://schemas.microsoft.com/office/drawing/2014/main" id="{97391640-DC6B-A30C-7043-D43A816E98C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24372949"/>
              </p:ext>
            </p:extLst>
          </p:nvPr>
        </p:nvGraphicFramePr>
        <p:xfrm>
          <a:off x="509796" y="1313638"/>
          <a:ext cx="1875002" cy="2092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1699A454-92C7-D831-D19E-77038FF8D47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51279505"/>
              </p:ext>
            </p:extLst>
          </p:nvPr>
        </p:nvGraphicFramePr>
        <p:xfrm>
          <a:off x="3407921" y="1278545"/>
          <a:ext cx="1976649" cy="21279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42E8EE02-37D0-ED4B-6A8F-FE4E6D2C53E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57091328"/>
              </p:ext>
            </p:extLst>
          </p:nvPr>
        </p:nvGraphicFramePr>
        <p:xfrm>
          <a:off x="6407693" y="1302609"/>
          <a:ext cx="1923241" cy="21038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" name="Title 5">
            <a:extLst>
              <a:ext uri="{FF2B5EF4-FFF2-40B4-BE49-F238E27FC236}">
                <a16:creationId xmlns:a16="http://schemas.microsoft.com/office/drawing/2014/main" id="{0A5DF3F2-34F7-8674-07DB-7FF64500C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SVVP </a:t>
            </a:r>
            <a:r>
              <a:rPr lang="lt-LT" dirty="0"/>
              <a:t>programos kvietimų apibendrinimas</a:t>
            </a:r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61F1378-E7AD-0A5D-FA0F-3E4E631ED8A1}"/>
              </a:ext>
            </a:extLst>
          </p:cNvPr>
          <p:cNvSpPr/>
          <p:nvPr/>
        </p:nvSpPr>
        <p:spPr>
          <a:xfrm>
            <a:off x="577482" y="3506329"/>
            <a:ext cx="173963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Pakviesta teikti PĮP nuo visų planuojamų projektų skaičiaus (2024-02)</a:t>
            </a:r>
            <a:endParaRPr lang="lt-LT" sz="105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D2E7C9D-0CED-C5AA-698A-77F5CE2DFA64}"/>
              </a:ext>
            </a:extLst>
          </p:cNvPr>
          <p:cNvSpPr/>
          <p:nvPr/>
        </p:nvSpPr>
        <p:spPr>
          <a:xfrm>
            <a:off x="3549688" y="3471237"/>
            <a:ext cx="173963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Kvietimų vertė vertinant visą SVVP projektų krepšelį (2024-02)</a:t>
            </a:r>
            <a:endParaRPr lang="lt-LT" sz="105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1995FE1-93EF-29C5-DBF7-BE6E8E72990E}"/>
              </a:ext>
            </a:extLst>
          </p:cNvPr>
          <p:cNvSpPr/>
          <p:nvPr/>
        </p:nvSpPr>
        <p:spPr>
          <a:xfrm>
            <a:off x="6501221" y="3506329"/>
            <a:ext cx="1739630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Skirtumas programos veiksmų įgyvendinimo plano ir patvirtintų projektinių verčių </a:t>
            </a:r>
            <a:endParaRPr lang="lt-LT" sz="105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Text Placeholder 15">
            <a:extLst>
              <a:ext uri="{FF2B5EF4-FFF2-40B4-BE49-F238E27FC236}">
                <a16:creationId xmlns:a16="http://schemas.microsoft.com/office/drawing/2014/main" id="{99578551-F907-C964-92D5-BA47C83398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81000" y="770021"/>
            <a:ext cx="8349114" cy="173255"/>
          </a:xfrm>
        </p:spPr>
        <p:txBody>
          <a:bodyPr/>
          <a:lstStyle/>
          <a:p>
            <a:r>
              <a:rPr lang="lt-LT" dirty="0"/>
              <a:t>Viso pasirašytos 34 paramos sutartys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8226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75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1" grpId="0" animBg="1"/>
      <p:bldP spid="14" grpId="0" animBg="1"/>
      <p:bldGraphic spid="17" grpId="0">
        <p:bldAsOne/>
      </p:bldGraphic>
      <p:bldGraphic spid="10" grpId="0">
        <p:bldAsOne/>
      </p:bldGraphic>
      <p:bldGraphic spid="12" grpId="0">
        <p:bldAsOne/>
      </p:bldGraphic>
      <p:bldP spid="26" grpId="0"/>
      <p:bldP spid="27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5490C23-FC09-B1CF-B622-FC59577371CF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64C01B2-B918-B07F-C9A0-EE0B85EE2D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7818" y="2209506"/>
            <a:ext cx="8368364" cy="356134"/>
          </a:xfrm>
        </p:spPr>
        <p:txBody>
          <a:bodyPr/>
          <a:lstStyle/>
          <a:p>
            <a:pPr algn="ctr"/>
            <a:r>
              <a:rPr lang="lt-LT" sz="4000" b="1" dirty="0"/>
              <a:t>Ačiū už dėmesį</a:t>
            </a:r>
          </a:p>
        </p:txBody>
      </p:sp>
    </p:spTree>
    <p:extLst>
      <p:ext uri="{BB962C8B-B14F-4D97-AF65-F5344CB8AC3E}">
        <p14:creationId xmlns:p14="http://schemas.microsoft.com/office/powerpoint/2010/main" val="3482431094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Theme">
  <a:themeElements>
    <a:clrScheme name="01_Theme01">
      <a:dk1>
        <a:srgbClr val="262626"/>
      </a:dk1>
      <a:lt1>
        <a:srgbClr val="FFFFFF"/>
      </a:lt1>
      <a:dk2>
        <a:srgbClr val="262626"/>
      </a:dk2>
      <a:lt2>
        <a:srgbClr val="FFFFFF"/>
      </a:lt2>
      <a:accent1>
        <a:srgbClr val="176490"/>
      </a:accent1>
      <a:accent2>
        <a:srgbClr val="0187AC"/>
      </a:accent2>
      <a:accent3>
        <a:srgbClr val="1AA4BE"/>
      </a:accent3>
      <a:accent4>
        <a:srgbClr val="52C3CB"/>
      </a:accent4>
      <a:accent5>
        <a:srgbClr val="42BDC6"/>
      </a:accent5>
      <a:accent6>
        <a:srgbClr val="168EA6"/>
      </a:accent6>
      <a:hlink>
        <a:srgbClr val="FFFFFF"/>
      </a:hlink>
      <a:folHlink>
        <a:srgbClr val="59595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4052</TotalTime>
  <Words>691</Words>
  <Application>Microsoft Office PowerPoint</Application>
  <PresentationFormat>On-screen Show (16:9)</PresentationFormat>
  <Paragraphs>141</Paragraphs>
  <Slides>13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Calibri</vt:lpstr>
      <vt:lpstr>HP Simplified</vt:lpstr>
      <vt:lpstr>Arial</vt:lpstr>
      <vt:lpstr>Calibri Light</vt:lpstr>
      <vt:lpstr>Default Theme</vt:lpstr>
      <vt:lpstr>PowerPoint Presentation</vt:lpstr>
      <vt:lpstr>PowerPoint Presentation</vt:lpstr>
      <vt:lpstr>VSF kvietimai teikti PĮP</vt:lpstr>
      <vt:lpstr>Detalizuoti VSF 4/5 kvietimai</vt:lpstr>
      <vt:lpstr>VSF programos kvietimų apibendrinimas</vt:lpstr>
      <vt:lpstr>VSF programos kvietimų apibendrinimas</vt:lpstr>
      <vt:lpstr>PowerPoint Presentation</vt:lpstr>
      <vt:lpstr>SVVP kvietimai teikti PĮP (1)</vt:lpstr>
      <vt:lpstr>SVVP kvietimai teikti PĮP (2)</vt:lpstr>
      <vt:lpstr>Detalizuoti SVVP 8/9 kvietimai</vt:lpstr>
      <vt:lpstr>SVVP programos kvietimų apibendrinimas</vt:lpstr>
      <vt:lpstr>SVVP programos kvietimų apibendrinimas</vt:lpstr>
      <vt:lpstr>Ačiū už dėmesį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CPVA</dc:creator>
  <cp:lastModifiedBy>Violeta Plotnikovienė</cp:lastModifiedBy>
  <cp:revision>443</cp:revision>
  <dcterms:created xsi:type="dcterms:W3CDTF">2015-09-08T18:46:55Z</dcterms:created>
  <dcterms:modified xsi:type="dcterms:W3CDTF">2024-02-13T12:44:39Z</dcterms:modified>
</cp:coreProperties>
</file>