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8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notesSlides/notesSlide15.xml" ContentType="application/vnd.openxmlformats-officedocument.presentationml.notesSlide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notesSlides/notesSlide16.xml" ContentType="application/vnd.openxmlformats-officedocument.presentationml.notesSlide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544" r:id="rId2"/>
    <p:sldId id="617" r:id="rId3"/>
    <p:sldId id="818" r:id="rId4"/>
    <p:sldId id="816" r:id="rId5"/>
    <p:sldId id="819" r:id="rId6"/>
    <p:sldId id="820" r:id="rId7"/>
    <p:sldId id="821" r:id="rId8"/>
    <p:sldId id="811" r:id="rId9"/>
    <p:sldId id="814" r:id="rId10"/>
    <p:sldId id="803" r:id="rId11"/>
    <p:sldId id="822" r:id="rId12"/>
    <p:sldId id="817" r:id="rId13"/>
    <p:sldId id="823" r:id="rId14"/>
    <p:sldId id="824" r:id="rId15"/>
    <p:sldId id="825" r:id="rId16"/>
    <p:sldId id="826" r:id="rId17"/>
    <p:sldId id="827" r:id="rId18"/>
    <p:sldId id="406" r:id="rId19"/>
    <p:sldId id="631" r:id="rId20"/>
    <p:sldId id="797" r:id="rId21"/>
  </p:sldIdLst>
  <p:sldSz cx="9144000" cy="5143500" type="screen16x9"/>
  <p:notesSz cx="6858000" cy="9144000"/>
  <p:embeddedFontLst>
    <p:embeddedFont>
      <p:font typeface="HP Simplified" panose="020B0604020202020204" charset="-7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žanginės skaidrės" id="{6AA4A592-09C2-4BDA-AEE8-680958EFE34D}">
          <p14:sldIdLst>
            <p14:sldId id="544"/>
            <p14:sldId id="617"/>
          </p14:sldIdLst>
        </p14:section>
        <p14:section name="Turinio, skiriamosios skaidrės" id="{E6AD65FF-08BB-48F5-B08E-1BD4FAF73C59}">
          <p14:sldIdLst>
            <p14:sldId id="818"/>
            <p14:sldId id="816"/>
            <p14:sldId id="819"/>
            <p14:sldId id="820"/>
            <p14:sldId id="821"/>
            <p14:sldId id="811"/>
            <p14:sldId id="814"/>
            <p14:sldId id="803"/>
            <p14:sldId id="822"/>
            <p14:sldId id="817"/>
            <p14:sldId id="823"/>
            <p14:sldId id="824"/>
            <p14:sldId id="825"/>
            <p14:sldId id="826"/>
            <p14:sldId id="827"/>
            <p14:sldId id="406"/>
            <p14:sldId id="631"/>
            <p14:sldId id="79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3E59858-8D6A-4350-6AE9-81D9322EEE23}" name="Violeta Plotnikovienė" initials="VP" userId="S::Violeta.Plotnikoviene@vrm.lt::21ed4c02-19d1-4bb6-8a13-b7254fd87181" providerId="AD"/>
  <p188:author id="{899DE671-F308-7248-763A-13DFD351B121}" name="Rasa Remeikaitė" initials="RR" userId="S::Rasa.Remeikaite@vrm.lt::7486edc9-709d-42f4-bbfc-e5147a08175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6464"/>
    <a:srgbClr val="161F28"/>
    <a:srgbClr val="2D3E50"/>
    <a:srgbClr val="081C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915A8D-9E07-47B5-9B40-1E044BAFF628}" v="37" dt="2026-02-05T12:54:54.4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71859" autoAdjust="0"/>
  </p:normalViewPr>
  <p:slideViewPr>
    <p:cSldViewPr>
      <p:cViewPr varScale="1">
        <p:scale>
          <a:sx n="105" d="100"/>
          <a:sy n="105" d="100"/>
        </p:scale>
        <p:origin x="1824" y="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33696"/>
    </p:cViewPr>
  </p:sorterViewPr>
  <p:notesViewPr>
    <p:cSldViewPr>
      <p:cViewPr varScale="1">
        <p:scale>
          <a:sx n="57" d="100"/>
          <a:sy n="57" d="100"/>
        </p:scale>
        <p:origin x="2808" y="4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8/10/relationships/authors" Target="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ndaugas Rauba" userId="5600e5ff-1878-4289-b7f3-0f0f52e8e3f0" providerId="ADAL" clId="{3EA035D6-400F-4242-9BEA-C6ADC37263BD}"/>
    <pc:docChg chg="custSel modSld">
      <pc:chgData name="Mindaugas Rauba" userId="5600e5ff-1878-4289-b7f3-0f0f52e8e3f0" providerId="ADAL" clId="{3EA035D6-400F-4242-9BEA-C6ADC37263BD}" dt="2026-02-05T12:55:01.651" v="490" actId="20577"/>
      <pc:docMkLst>
        <pc:docMk/>
      </pc:docMkLst>
      <pc:sldChg chg="modSp mod modCm">
        <pc:chgData name="Mindaugas Rauba" userId="5600e5ff-1878-4289-b7f3-0f0f52e8e3f0" providerId="ADAL" clId="{3EA035D6-400F-4242-9BEA-C6ADC37263BD}" dt="2026-02-05T12:55:01.651" v="490" actId="20577"/>
        <pc:sldMkLst>
          <pc:docMk/>
          <pc:sldMk cId="860782591" sldId="631"/>
        </pc:sldMkLst>
        <pc:spChg chg="mod">
          <ac:chgData name="Mindaugas Rauba" userId="5600e5ff-1878-4289-b7f3-0f0f52e8e3f0" providerId="ADAL" clId="{3EA035D6-400F-4242-9BEA-C6ADC37263BD}" dt="2026-02-05T12:52:54.816" v="450" actId="207"/>
          <ac:spMkLst>
            <pc:docMk/>
            <pc:sldMk cId="860782591" sldId="631"/>
            <ac:spMk id="29" creationId="{00000000-0000-0000-0000-000000000000}"/>
          </ac:spMkLst>
        </pc:spChg>
        <pc:spChg chg="mod">
          <ac:chgData name="Mindaugas Rauba" userId="5600e5ff-1878-4289-b7f3-0f0f52e8e3f0" providerId="ADAL" clId="{3EA035D6-400F-4242-9BEA-C6ADC37263BD}" dt="2026-02-03T12:51:37.204" v="381" actId="20577"/>
          <ac:spMkLst>
            <pc:docMk/>
            <pc:sldMk cId="860782591" sldId="631"/>
            <ac:spMk id="30" creationId="{00000000-0000-0000-0000-000000000000}"/>
          </ac:spMkLst>
        </pc:spChg>
        <pc:spChg chg="mod">
          <ac:chgData name="Mindaugas Rauba" userId="5600e5ff-1878-4289-b7f3-0f0f52e8e3f0" providerId="ADAL" clId="{3EA035D6-400F-4242-9BEA-C6ADC37263BD}" dt="2026-02-05T12:52:59.220" v="451" actId="207"/>
          <ac:spMkLst>
            <pc:docMk/>
            <pc:sldMk cId="860782591" sldId="631"/>
            <ac:spMk id="43" creationId="{00000000-0000-0000-0000-000000000000}"/>
          </ac:spMkLst>
        </pc:spChg>
        <pc:spChg chg="mod">
          <ac:chgData name="Mindaugas Rauba" userId="5600e5ff-1878-4289-b7f3-0f0f52e8e3f0" providerId="ADAL" clId="{3EA035D6-400F-4242-9BEA-C6ADC37263BD}" dt="2026-02-05T12:53:03.753" v="452" actId="207"/>
          <ac:spMkLst>
            <pc:docMk/>
            <pc:sldMk cId="860782591" sldId="631"/>
            <ac:spMk id="47" creationId="{00000000-0000-0000-0000-000000000000}"/>
          </ac:spMkLst>
        </pc:spChg>
        <pc:spChg chg="mod">
          <ac:chgData name="Mindaugas Rauba" userId="5600e5ff-1878-4289-b7f3-0f0f52e8e3f0" providerId="ADAL" clId="{3EA035D6-400F-4242-9BEA-C6ADC37263BD}" dt="2026-02-03T12:52:56.921" v="392" actId="6549"/>
          <ac:spMkLst>
            <pc:docMk/>
            <pc:sldMk cId="860782591" sldId="631"/>
            <ac:spMk id="48" creationId="{00000000-0000-0000-0000-000000000000}"/>
          </ac:spMkLst>
        </pc:spChg>
        <pc:spChg chg="mod">
          <ac:chgData name="Mindaugas Rauba" userId="5600e5ff-1878-4289-b7f3-0f0f52e8e3f0" providerId="ADAL" clId="{3EA035D6-400F-4242-9BEA-C6ADC37263BD}" dt="2026-02-05T12:53:37.387" v="481" actId="20577"/>
          <ac:spMkLst>
            <pc:docMk/>
            <pc:sldMk cId="860782591" sldId="631"/>
            <ac:spMk id="52" creationId="{00000000-0000-0000-0000-000000000000}"/>
          </ac:spMkLst>
        </pc:spChg>
        <pc:spChg chg="mod">
          <ac:chgData name="Mindaugas Rauba" userId="5600e5ff-1878-4289-b7f3-0f0f52e8e3f0" providerId="ADAL" clId="{3EA035D6-400F-4242-9BEA-C6ADC37263BD}" dt="2026-02-05T12:53:54.480" v="484" actId="20577"/>
          <ac:spMkLst>
            <pc:docMk/>
            <pc:sldMk cId="860782591" sldId="631"/>
            <ac:spMk id="55" creationId="{00000000-0000-0000-0000-000000000000}"/>
          </ac:spMkLst>
        </pc:spChg>
        <pc:spChg chg="mod">
          <ac:chgData name="Mindaugas Rauba" userId="5600e5ff-1878-4289-b7f3-0f0f52e8e3f0" providerId="ADAL" clId="{3EA035D6-400F-4242-9BEA-C6ADC37263BD}" dt="2026-02-05T12:55:01.651" v="490" actId="20577"/>
          <ac:spMkLst>
            <pc:docMk/>
            <pc:sldMk cId="860782591" sldId="631"/>
            <ac:spMk id="56" creationId="{00000000-0000-0000-0000-000000000000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Mindaugas Rauba" userId="5600e5ff-1878-4289-b7f3-0f0f52e8e3f0" providerId="ADAL" clId="{3EA035D6-400F-4242-9BEA-C6ADC37263BD}" dt="2026-02-03T12:51:37.204" v="381" actId="20577"/>
              <pc2:cmMkLst xmlns:pc2="http://schemas.microsoft.com/office/powerpoint/2019/9/main/command">
                <pc:docMk/>
                <pc:sldMk cId="860782591" sldId="631"/>
                <pc2:cmMk id="{EA6E25FA-5B93-47E4-AA29-44673409AA3B}"/>
              </pc2:cmMkLst>
            </pc226:cmChg>
          </p:ext>
        </pc:extLst>
      </pc:sldChg>
      <pc:sldChg chg="modSp mod modNotesTx">
        <pc:chgData name="Mindaugas Rauba" userId="5600e5ff-1878-4289-b7f3-0f0f52e8e3f0" providerId="ADAL" clId="{3EA035D6-400F-4242-9BEA-C6ADC37263BD}" dt="2026-02-05T12:50:13.009" v="444" actId="6549"/>
        <pc:sldMkLst>
          <pc:docMk/>
          <pc:sldMk cId="1881650472" sldId="811"/>
        </pc:sldMkLst>
        <pc:spChg chg="mod">
          <ac:chgData name="Mindaugas Rauba" userId="5600e5ff-1878-4289-b7f3-0f0f52e8e3f0" providerId="ADAL" clId="{3EA035D6-400F-4242-9BEA-C6ADC37263BD}" dt="2026-02-03T09:25:19.360" v="175" actId="20577"/>
          <ac:spMkLst>
            <pc:docMk/>
            <pc:sldMk cId="1881650472" sldId="811"/>
            <ac:spMk id="24" creationId="{364E7109-C39E-91C1-5036-1A44C7AF6F23}"/>
          </ac:spMkLst>
        </pc:spChg>
        <pc:graphicFrameChg chg="mod">
          <ac:chgData name="Mindaugas Rauba" userId="5600e5ff-1878-4289-b7f3-0f0f52e8e3f0" providerId="ADAL" clId="{3EA035D6-400F-4242-9BEA-C6ADC37263BD}" dt="2026-02-03T09:25:30.744" v="178" actId="14100"/>
          <ac:graphicFrameMkLst>
            <pc:docMk/>
            <pc:sldMk cId="1881650472" sldId="811"/>
            <ac:graphicFrameMk id="17" creationId="{8C45EF39-A173-8BBF-5A83-3CA6C029452F}"/>
          </ac:graphicFrameMkLst>
        </pc:graphicFrameChg>
      </pc:sldChg>
      <pc:sldChg chg="modSp mod">
        <pc:chgData name="Mindaugas Rauba" userId="5600e5ff-1878-4289-b7f3-0f0f52e8e3f0" providerId="ADAL" clId="{3EA035D6-400F-4242-9BEA-C6ADC37263BD}" dt="2026-02-05T12:44:10.077" v="407" actId="1076"/>
        <pc:sldMkLst>
          <pc:docMk/>
          <pc:sldMk cId="1454531173" sldId="818"/>
        </pc:sldMkLst>
        <pc:spChg chg="mod">
          <ac:chgData name="Mindaugas Rauba" userId="5600e5ff-1878-4289-b7f3-0f0f52e8e3f0" providerId="ADAL" clId="{3EA035D6-400F-4242-9BEA-C6ADC37263BD}" dt="2026-02-05T12:44:03.152" v="406" actId="1076"/>
          <ac:spMkLst>
            <pc:docMk/>
            <pc:sldMk cId="1454531173" sldId="818"/>
            <ac:spMk id="2" creationId="{E76577B2-4BA4-CEB7-E97D-F74D39CA8AEE}"/>
          </ac:spMkLst>
        </pc:spChg>
        <pc:spChg chg="mod">
          <ac:chgData name="Mindaugas Rauba" userId="5600e5ff-1878-4289-b7f3-0f0f52e8e3f0" providerId="ADAL" clId="{3EA035D6-400F-4242-9BEA-C6ADC37263BD}" dt="2026-02-05T12:43:42.292" v="398" actId="1076"/>
          <ac:spMkLst>
            <pc:docMk/>
            <pc:sldMk cId="1454531173" sldId="818"/>
            <ac:spMk id="3" creationId="{C656A525-EB66-AC5C-F5C9-F6AB28BE31B5}"/>
          </ac:spMkLst>
        </pc:spChg>
        <pc:spChg chg="mod">
          <ac:chgData name="Mindaugas Rauba" userId="5600e5ff-1878-4289-b7f3-0f0f52e8e3f0" providerId="ADAL" clId="{3EA035D6-400F-4242-9BEA-C6ADC37263BD}" dt="2026-02-05T12:43:39.526" v="397" actId="1076"/>
          <ac:spMkLst>
            <pc:docMk/>
            <pc:sldMk cId="1454531173" sldId="818"/>
            <ac:spMk id="4" creationId="{2CF7B8C1-BF4B-82EF-50F9-6678FF4C155B}"/>
          </ac:spMkLst>
        </pc:spChg>
        <pc:spChg chg="mod">
          <ac:chgData name="Mindaugas Rauba" userId="5600e5ff-1878-4289-b7f3-0f0f52e8e3f0" providerId="ADAL" clId="{3EA035D6-400F-4242-9BEA-C6ADC37263BD}" dt="2026-02-05T12:44:10.077" v="407" actId="1076"/>
          <ac:spMkLst>
            <pc:docMk/>
            <pc:sldMk cId="1454531173" sldId="818"/>
            <ac:spMk id="10" creationId="{C909DBF9-BCE9-5976-590D-0CC8082A83FA}"/>
          </ac:spMkLst>
        </pc:spChg>
        <pc:spChg chg="mod">
          <ac:chgData name="Mindaugas Rauba" userId="5600e5ff-1878-4289-b7f3-0f0f52e8e3f0" providerId="ADAL" clId="{3EA035D6-400F-4242-9BEA-C6ADC37263BD}" dt="2026-02-05T12:43:23.075" v="396" actId="20577"/>
          <ac:spMkLst>
            <pc:docMk/>
            <pc:sldMk cId="1454531173" sldId="818"/>
            <ac:spMk id="13" creationId="{00000000-0000-0000-0000-000000000000}"/>
          </ac:spMkLst>
        </pc:spChg>
      </pc:sldChg>
      <pc:sldChg chg="modSp mod modNotesTx">
        <pc:chgData name="Mindaugas Rauba" userId="5600e5ff-1878-4289-b7f3-0f0f52e8e3f0" providerId="ADAL" clId="{3EA035D6-400F-4242-9BEA-C6ADC37263BD}" dt="2026-02-03T09:06:01.658" v="107" actId="20577"/>
        <pc:sldMkLst>
          <pc:docMk/>
          <pc:sldMk cId="167497958" sldId="823"/>
        </pc:sldMkLst>
        <pc:spChg chg="mod">
          <ac:chgData name="Mindaugas Rauba" userId="5600e5ff-1878-4289-b7f3-0f0f52e8e3f0" providerId="ADAL" clId="{3EA035D6-400F-4242-9BEA-C6ADC37263BD}" dt="2026-02-03T08:51:18.384" v="89" actId="20577"/>
          <ac:spMkLst>
            <pc:docMk/>
            <pc:sldMk cId="167497958" sldId="823"/>
            <ac:spMk id="9" creationId="{9938E4CC-BFE5-8998-F282-85F028DBBCE0}"/>
          </ac:spMkLst>
        </pc:spChg>
        <pc:spChg chg="mod">
          <ac:chgData name="Mindaugas Rauba" userId="5600e5ff-1878-4289-b7f3-0f0f52e8e3f0" providerId="ADAL" clId="{3EA035D6-400F-4242-9BEA-C6ADC37263BD}" dt="2026-02-03T09:06:01.658" v="107" actId="20577"/>
          <ac:spMkLst>
            <pc:docMk/>
            <pc:sldMk cId="167497958" sldId="823"/>
            <ac:spMk id="15" creationId="{2B6FCBFD-BE08-D051-A3A1-DB513C7B2200}"/>
          </ac:spMkLst>
        </pc:spChg>
      </pc:sldChg>
      <pc:sldChg chg="modSp mod modNotesTx">
        <pc:chgData name="Mindaugas Rauba" userId="5600e5ff-1878-4289-b7f3-0f0f52e8e3f0" providerId="ADAL" clId="{3EA035D6-400F-4242-9BEA-C6ADC37263BD}" dt="2026-02-03T09:21:04.437" v="156" actId="27918"/>
        <pc:sldMkLst>
          <pc:docMk/>
          <pc:sldMk cId="2853957210" sldId="825"/>
        </pc:sldMkLst>
        <pc:spChg chg="mod">
          <ac:chgData name="Mindaugas Rauba" userId="5600e5ff-1878-4289-b7f3-0f0f52e8e3f0" providerId="ADAL" clId="{3EA035D6-400F-4242-9BEA-C6ADC37263BD}" dt="2026-02-03T09:07:19.824" v="115" actId="20577"/>
          <ac:spMkLst>
            <pc:docMk/>
            <pc:sldMk cId="2853957210" sldId="825"/>
            <ac:spMk id="2" creationId="{3CD041D5-87FC-3035-ADFE-EDE3A0A8613A}"/>
          </ac:spMkLst>
        </pc:spChg>
        <pc:spChg chg="mod">
          <ac:chgData name="Mindaugas Rauba" userId="5600e5ff-1878-4289-b7f3-0f0f52e8e3f0" providerId="ADAL" clId="{3EA035D6-400F-4242-9BEA-C6ADC37263BD}" dt="2026-02-03T09:20:26.046" v="143" actId="20577"/>
          <ac:spMkLst>
            <pc:docMk/>
            <pc:sldMk cId="2853957210" sldId="825"/>
            <ac:spMk id="11" creationId="{00000000-0000-0000-0000-000000000000}"/>
          </ac:spMkLst>
        </pc:spChg>
        <pc:spChg chg="mod">
          <ac:chgData name="Mindaugas Rauba" userId="5600e5ff-1878-4289-b7f3-0f0f52e8e3f0" providerId="ADAL" clId="{3EA035D6-400F-4242-9BEA-C6ADC37263BD}" dt="2026-02-03T09:20:19.114" v="138" actId="20577"/>
          <ac:spMkLst>
            <pc:docMk/>
            <pc:sldMk cId="2853957210" sldId="825"/>
            <ac:spMk id="24" creationId="{00000000-0000-0000-0000-000000000000}"/>
          </ac:spMkLst>
        </pc:spChg>
        <pc:graphicFrameChg chg="mod">
          <ac:chgData name="Mindaugas Rauba" userId="5600e5ff-1878-4289-b7f3-0f0f52e8e3f0" providerId="ADAL" clId="{3EA035D6-400F-4242-9BEA-C6ADC37263BD}" dt="2026-02-03T09:20:32.313" v="145" actId="14100"/>
          <ac:graphicFrameMkLst>
            <pc:docMk/>
            <pc:sldMk cId="2853957210" sldId="825"/>
            <ac:graphicFrameMk id="10" creationId="{00000000-0000-0000-0000-000000000000}"/>
          </ac:graphicFrameMkLst>
        </pc:graphicFrameChg>
        <pc:graphicFrameChg chg="mod">
          <ac:chgData name="Mindaugas Rauba" userId="5600e5ff-1878-4289-b7f3-0f0f52e8e3f0" providerId="ADAL" clId="{3EA035D6-400F-4242-9BEA-C6ADC37263BD}" dt="2026-02-03T09:20:44.242" v="148" actId="14100"/>
          <ac:graphicFrameMkLst>
            <pc:docMk/>
            <pc:sldMk cId="2853957210" sldId="825"/>
            <ac:graphicFrameMk id="17" creationId="{00000000-0000-0000-0000-000000000000}"/>
          </ac:graphicFrameMkLst>
        </pc:graphicFrameChg>
      </pc:sldChg>
      <pc:sldChg chg="modSp mod modNotesTx">
        <pc:chgData name="Mindaugas Rauba" userId="5600e5ff-1878-4289-b7f3-0f0f52e8e3f0" providerId="ADAL" clId="{3EA035D6-400F-4242-9BEA-C6ADC37263BD}" dt="2026-02-05T12:51:09.007" v="448" actId="20577"/>
        <pc:sldMkLst>
          <pc:docMk/>
          <pc:sldMk cId="1677838716" sldId="826"/>
        </pc:sldMkLst>
        <pc:spChg chg="mod">
          <ac:chgData name="Mindaugas Rauba" userId="5600e5ff-1878-4289-b7f3-0f0f52e8e3f0" providerId="ADAL" clId="{3EA035D6-400F-4242-9BEA-C6ADC37263BD}" dt="2026-02-03T09:57:28.945" v="216" actId="20577"/>
          <ac:spMkLst>
            <pc:docMk/>
            <pc:sldMk cId="1677838716" sldId="826"/>
            <ac:spMk id="11" creationId="{4C39BAA8-64FD-28DF-E1A7-8083ACC383A7}"/>
          </ac:spMkLst>
        </pc:spChg>
        <pc:spChg chg="mod">
          <ac:chgData name="Mindaugas Rauba" userId="5600e5ff-1878-4289-b7f3-0f0f52e8e3f0" providerId="ADAL" clId="{3EA035D6-400F-4242-9BEA-C6ADC37263BD}" dt="2026-02-03T09:52:08.875" v="195" actId="20577"/>
          <ac:spMkLst>
            <pc:docMk/>
            <pc:sldMk cId="1677838716" sldId="826"/>
            <ac:spMk id="24" creationId="{77B039CE-CD5D-1A5D-11A5-8B64D9D688E8}"/>
          </ac:spMkLst>
        </pc:spChg>
        <pc:graphicFrameChg chg="mod">
          <ac:chgData name="Mindaugas Rauba" userId="5600e5ff-1878-4289-b7f3-0f0f52e8e3f0" providerId="ADAL" clId="{3EA035D6-400F-4242-9BEA-C6ADC37263BD}" dt="2026-02-03T09:57:36.587" v="218" actId="14100"/>
          <ac:graphicFrameMkLst>
            <pc:docMk/>
            <pc:sldMk cId="1677838716" sldId="826"/>
            <ac:graphicFrameMk id="10" creationId="{1699A454-92C7-D831-D19E-77038FF8D47C}"/>
          </ac:graphicFrameMkLst>
        </pc:graphicFrameChg>
        <pc:graphicFrameChg chg="mod">
          <ac:chgData name="Mindaugas Rauba" userId="5600e5ff-1878-4289-b7f3-0f0f52e8e3f0" providerId="ADAL" clId="{3EA035D6-400F-4242-9BEA-C6ADC37263BD}" dt="2026-02-03T09:52:16.732" v="197" actId="14100"/>
          <ac:graphicFrameMkLst>
            <pc:docMk/>
            <pc:sldMk cId="1677838716" sldId="826"/>
            <ac:graphicFrameMk id="17" creationId="{97391640-DC6B-A30C-7043-D43A816E98C1}"/>
          </ac:graphicFrameMkLst>
        </pc:graphicFrameChg>
      </pc:sldChg>
      <pc:sldChg chg="modSp mod modNotesTx">
        <pc:chgData name="Mindaugas Rauba" userId="5600e5ff-1878-4289-b7f3-0f0f52e8e3f0" providerId="ADAL" clId="{3EA035D6-400F-4242-9BEA-C6ADC37263BD}" dt="2026-02-03T12:50:35.292" v="345" actId="27918"/>
        <pc:sldMkLst>
          <pc:docMk/>
          <pc:sldMk cId="180605164" sldId="827"/>
        </pc:sldMkLst>
        <pc:spChg chg="mod">
          <ac:chgData name="Mindaugas Rauba" userId="5600e5ff-1878-4289-b7f3-0f0f52e8e3f0" providerId="ADAL" clId="{3EA035D6-400F-4242-9BEA-C6ADC37263BD}" dt="2026-02-03T12:50:13.351" v="337" actId="20577"/>
          <ac:spMkLst>
            <pc:docMk/>
            <pc:sldMk cId="180605164" sldId="827"/>
            <ac:spMk id="3" creationId="{025CE472-C001-5761-0D73-6A1AE19AA5B8}"/>
          </ac:spMkLst>
        </pc:spChg>
        <pc:spChg chg="mod">
          <ac:chgData name="Mindaugas Rauba" userId="5600e5ff-1878-4289-b7f3-0f0f52e8e3f0" providerId="ADAL" clId="{3EA035D6-400F-4242-9BEA-C6ADC37263BD}" dt="2026-02-03T09:58:07.802" v="240" actId="20577"/>
          <ac:spMkLst>
            <pc:docMk/>
            <pc:sldMk cId="180605164" sldId="827"/>
            <ac:spMk id="6" creationId="{DF827E55-4819-7812-7587-765A7156F3FF}"/>
          </ac:spMkLst>
        </pc:spChg>
        <pc:spChg chg="mod">
          <ac:chgData name="Mindaugas Rauba" userId="5600e5ff-1878-4289-b7f3-0f0f52e8e3f0" providerId="ADAL" clId="{3EA035D6-400F-4242-9BEA-C6ADC37263BD}" dt="2026-02-03T12:41:17.310" v="282" actId="20577"/>
          <ac:spMkLst>
            <pc:docMk/>
            <pc:sldMk cId="180605164" sldId="827"/>
            <ac:spMk id="11" creationId="{F6D19CEC-24C8-7489-10B8-20D777D73798}"/>
          </ac:spMkLst>
        </pc:spChg>
        <pc:graphicFrameChg chg="mod">
          <ac:chgData name="Mindaugas Rauba" userId="5600e5ff-1878-4289-b7f3-0f0f52e8e3f0" providerId="ADAL" clId="{3EA035D6-400F-4242-9BEA-C6ADC37263BD}" dt="2026-02-03T12:50:26.764" v="341" actId="14100"/>
          <ac:graphicFrameMkLst>
            <pc:docMk/>
            <pc:sldMk cId="180605164" sldId="827"/>
            <ac:graphicFrameMk id="4" creationId="{D92E0782-8422-E5C7-3EE3-EEEF94B505FD}"/>
          </ac:graphicFrameMkLst>
        </pc:graphicFrameChg>
        <pc:graphicFrameChg chg="mod">
          <ac:chgData name="Mindaugas Rauba" userId="5600e5ff-1878-4289-b7f3-0f0f52e8e3f0" providerId="ADAL" clId="{3EA035D6-400F-4242-9BEA-C6ADC37263BD}" dt="2026-02-03T12:41:22.355" v="283" actId="14100"/>
          <ac:graphicFrameMkLst>
            <pc:docMk/>
            <pc:sldMk cId="180605164" sldId="827"/>
            <ac:graphicFrameMk id="10" creationId="{46572AD7-933E-9272-077F-9F5486C4AC18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2939428557600527E-2"/>
          <c:y val="0.10562345903174633"/>
          <c:w val="0.85929211481279444"/>
          <c:h val="0.82830574245108113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</c:spPr>
            <c:extLst>
              <c:ext xmlns:c16="http://schemas.microsoft.com/office/drawing/2014/chart" uri="{C3380CC4-5D6E-409C-BE32-E72D297353CC}">
                <c16:uniqueId val="{00000001-405E-4A1B-A481-F61F4CD8F215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405E-4A1B-A481-F61F4CD8F215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6="http://schemas.microsoft.com/office/drawing/2014/chart" uri="{C3380CC4-5D6E-409C-BE32-E72D297353CC}">
              <c16:uniqueId val="{00000004-405E-4A1B-A481-F61F4CD8F2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  <c:spPr>
        <a:noFill/>
        <a:ln w="25400">
          <a:noFill/>
        </a:ln>
      </c:spPr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021747963995721"/>
          <c:y val="0.13226053222440903"/>
          <c:w val="0.78881062261348633"/>
          <c:h val="0.74761555953420211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1FA3-4C0B-A468-5A880D679EBD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1FA3-4C0B-A468-5A880D679EBD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76</c:v>
                </c:pt>
                <c:pt idx="1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FA3-4C0B-A468-5A880D679E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4506587192973664E-2"/>
          <c:y val="0.12905442275035145"/>
          <c:w val="0.84421349950560054"/>
          <c:h val="0.7563423447013099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</c:spPr>
            <c:extLst>
              <c:ext xmlns:c16="http://schemas.microsoft.com/office/drawing/2014/chart" uri="{C3380CC4-5D6E-409C-BE32-E72D297353CC}">
                <c16:uniqueId val="{00000001-405E-4A1B-A481-F61F4CD8F215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405E-4A1B-A481-F61F4CD8F215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79</c:v>
                </c:pt>
                <c:pt idx="1">
                  <c:v>21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6="http://schemas.microsoft.com/office/drawing/2014/chart" uri="{C3380CC4-5D6E-409C-BE32-E72D297353CC}">
              <c16:uniqueId val="{00000004-405E-4A1B-A481-F61F4CD8F2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  <c:spPr>
        <a:noFill/>
        <a:ln w="25400">
          <a:noFill/>
        </a:ln>
      </c:spPr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233932847358475E-2"/>
          <c:y val="0.11035063392388707"/>
          <c:w val="0.83795555002430877"/>
          <c:h val="0.7914344062942282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1FA3-4C0B-A468-5A880D679EBD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1FA3-4C0B-A468-5A880D679EBD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83</c:v>
                </c:pt>
                <c:pt idx="1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FA3-4C0B-A468-5A880D679E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4506587192973664E-2"/>
          <c:y val="0.14436797529220752"/>
          <c:w val="0.83066684728869622"/>
          <c:h val="0.73574556793580059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</c:spPr>
            <c:extLst>
              <c:ext xmlns:c16="http://schemas.microsoft.com/office/drawing/2014/chart" uri="{C3380CC4-5D6E-409C-BE32-E72D297353CC}">
                <c16:uniqueId val="{00000001-405E-4A1B-A481-F61F4CD8F215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405E-4A1B-A481-F61F4CD8F215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6="http://schemas.microsoft.com/office/drawing/2014/chart" uri="{C3380CC4-5D6E-409C-BE32-E72D297353CC}">
              <c16:uniqueId val="{00000004-405E-4A1B-A481-F61F4CD8F2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  <c:spPr>
        <a:noFill/>
        <a:ln w="25400">
          <a:noFill/>
        </a:ln>
      </c:spPr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233932847358475E-2"/>
          <c:y val="0.11035105901600649"/>
          <c:w val="0.84458051015121771"/>
          <c:h val="0.79143402813116526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1FA3-4C0B-A468-5A880D679EBD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1FA3-4C0B-A468-5A880D679EBD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34</c:v>
                </c:pt>
                <c:pt idx="1">
                  <c:v>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FA3-4C0B-A468-5A880D679E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427847907589078"/>
          <c:y val="0.10609272130088152"/>
          <c:w val="0.80475060003476506"/>
          <c:h val="0.7941599903289264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1-2E68-4772-A20B-5BAF8A5D6D7A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2E68-4772-A20B-5BAF8A5D6D7A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54</c:v>
                </c:pt>
                <c:pt idx="1">
                  <c:v>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E68-4772-A20B-5BAF8A5D6D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427847907589078"/>
          <c:y val="0.10609272130088152"/>
          <c:w val="0.80475060003476506"/>
          <c:h val="0.7941599903289264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1-E160-4EC4-9A28-6642FFAE402E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E160-4EC4-9A28-6642FFAE402E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71</c:v>
                </c:pt>
                <c:pt idx="1">
                  <c:v>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160-4EC4-9A28-6642FFAE40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675188482093676E-2"/>
          <c:y val="0.12050849115150683"/>
          <c:w val="0.81976991098347074"/>
          <c:h val="0.7228720443418819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</c:spPr>
            <c:extLst>
              <c:ext xmlns:c16="http://schemas.microsoft.com/office/drawing/2014/chart" uri="{C3380CC4-5D6E-409C-BE32-E72D297353CC}">
                <c16:uniqueId val="{00000001-405E-4A1B-A481-F61F4CD8F215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405E-4A1B-A481-F61F4CD8F215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62</c:v>
                </c:pt>
                <c:pt idx="1">
                  <c:v>38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6="http://schemas.microsoft.com/office/drawing/2014/chart" uri="{C3380CC4-5D6E-409C-BE32-E72D297353CC}">
              <c16:uniqueId val="{00000004-405E-4A1B-A481-F61F4CD8F2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  <c:spPr>
        <a:noFill/>
        <a:ln w="25400">
          <a:noFill/>
        </a:ln>
      </c:spPr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1023543195082546E-2"/>
          <c:y val="0.12514004853139057"/>
          <c:w val="0.8214733145078249"/>
          <c:h val="0.749720372111528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1FA3-4C0B-A468-5A880D679EBD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1FA3-4C0B-A468-5A880D679EBD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82</c:v>
                </c:pt>
                <c:pt idx="1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FA3-4C0B-A468-5A880D679E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8053239409877956E-2"/>
          <c:y val="0.14465089856590191"/>
          <c:w val="0.82009992522674657"/>
          <c:h val="0.76828096591150408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</c:spPr>
            <c:extLst>
              <c:ext xmlns:c16="http://schemas.microsoft.com/office/drawing/2014/chart" uri="{C3380CC4-5D6E-409C-BE32-E72D297353CC}">
                <c16:uniqueId val="{00000001-405E-4A1B-A481-F61F4CD8F215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405E-4A1B-A481-F61F4CD8F215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69</c:v>
                </c:pt>
                <c:pt idx="1">
                  <c:v>31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6="http://schemas.microsoft.com/office/drawing/2014/chart" uri="{C3380CC4-5D6E-409C-BE32-E72D297353CC}">
              <c16:uniqueId val="{00000004-405E-4A1B-A481-F61F4CD8F2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  <c:spPr>
        <a:noFill/>
        <a:ln w="25400">
          <a:noFill/>
        </a:ln>
      </c:spPr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1FA3-4C0B-A468-5A880D679EBD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1FA3-4C0B-A468-5A880D679EBD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83</c:v>
                </c:pt>
                <c:pt idx="1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FA3-4C0B-A468-5A880D679E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4506587192973664E-2"/>
          <c:y val="0.14436797529220752"/>
          <c:w val="0.83066684728869622"/>
          <c:h val="0.73574556793580059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</c:spPr>
            <c:extLst>
              <c:ext xmlns:c16="http://schemas.microsoft.com/office/drawing/2014/chart" uri="{C3380CC4-5D6E-409C-BE32-E72D297353CC}">
                <c16:uniqueId val="{00000001-405E-4A1B-A481-F61F4CD8F215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405E-4A1B-A481-F61F4CD8F215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62</c:v>
                </c:pt>
                <c:pt idx="1">
                  <c:v>38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6="http://schemas.microsoft.com/office/drawing/2014/chart" uri="{C3380CC4-5D6E-409C-BE32-E72D297353CC}">
              <c16:uniqueId val="{00000004-405E-4A1B-A481-F61F4CD8F2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  <c:spPr>
        <a:noFill/>
        <a:ln w="25400">
          <a:noFill/>
        </a:ln>
      </c:spPr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233932847358475E-2"/>
          <c:y val="0.11035105901600649"/>
          <c:w val="0.84458051015121771"/>
          <c:h val="0.79143402813116526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1FA3-4C0B-A468-5A880D679EBD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1FA3-4C0B-A468-5A880D679EBD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66</c:v>
                </c:pt>
                <c:pt idx="1">
                  <c:v>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FA3-4C0B-A468-5A880D679E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427847907589078"/>
          <c:y val="0.10609272130088152"/>
          <c:w val="0.80475060003476506"/>
          <c:h val="0.7941599903289264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1-2E68-4772-A20B-5BAF8A5D6D7A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2E68-4772-A20B-5BAF8A5D6D7A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79</c:v>
                </c:pt>
                <c:pt idx="1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E68-4772-A20B-5BAF8A5D6D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427847907589078"/>
          <c:y val="0.10609272130088152"/>
          <c:w val="0.80475060003476506"/>
          <c:h val="0.7941599903289264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1-E160-4EC4-9A28-6642FFAE402E}"/>
              </c:ext>
            </c:extLst>
          </c:dPt>
          <c:dPt>
            <c:idx val="1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3-E160-4EC4-9A28-6642FFAE402E}"/>
              </c:ext>
            </c:extLst>
          </c:dPt>
          <c:cat>
            <c:strRef>
              <c:f>Sheet1!$A$2:$A$3</c:f>
              <c:strCache>
                <c:ptCount val="2"/>
                <c:pt idx="0">
                  <c:v>Revenue</c:v>
                </c:pt>
                <c:pt idx="1">
                  <c:v>Invisible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85</c:v>
                </c:pt>
                <c:pt idx="1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160-4EC4-9A28-6642FFAE40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64"/>
      </c:doughnutChart>
    </c:plotArea>
    <c:plotVisOnly val="1"/>
    <c:dispBlanksAs val="zero"/>
    <c:showDLblsOverMax val="0"/>
  </c:chart>
  <c:spPr>
    <a:effectLst>
      <a:innerShdw blurRad="114300">
        <a:prstClr val="black"/>
      </a:innerShdw>
    </a:effectLst>
  </c:spPr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D0CDCF-B072-4CC6-B2A3-B1C4F4AE3FFA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8A0187-CA69-4ACB-9811-75164F281D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8819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3E9E0-D922-418E-8BFA-E41C87CB1E68}" type="datetimeFigureOut">
              <a:rPr lang="en-US" smtClean="0"/>
              <a:pPr/>
              <a:t>2/12/2026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7D2F9E-D167-4ED3-83EC-AE46EA34BEC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7201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35480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13542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9415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65475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B4F821-4036-2826-FDA0-93D3B7BB1D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2C2C84-05CE-35E4-7DCB-1FEF828640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12E1EE-9F2C-3363-2E15-0BF963F54B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3F7D88-85BF-8431-99E1-7D25825C7C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975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041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A382DD-B7AA-3191-B01F-F5C263919D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53BB7B-094A-4CD9-EA9B-7CC7AB1E8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7D3EA0-A4EC-8E95-9435-C917A90AF4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lt-LT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43368A-2BC6-758C-E05C-49BD18DE8E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9802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A382DD-B7AA-3191-B01F-F5C263919D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53BB7B-094A-4CD9-EA9B-7CC7AB1E8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7D3EA0-A4EC-8E95-9435-C917A90AF4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lt-LT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43368A-2BC6-758C-E05C-49BD18DE8E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2295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9887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8558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17610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4E89B9-10FD-28FA-D003-B7423DC17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>
            <a:extLst>
              <a:ext uri="{FF2B5EF4-FFF2-40B4-BE49-F238E27FC236}">
                <a16:creationId xmlns:a16="http://schemas.microsoft.com/office/drawing/2014/main" id="{30C4661B-2F91-44D6-8D1D-E3300E8817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>
            <a:extLst>
              <a:ext uri="{FF2B5EF4-FFF2-40B4-BE49-F238E27FC236}">
                <a16:creationId xmlns:a16="http://schemas.microsoft.com/office/drawing/2014/main" id="{D4C92A0D-F171-3EFC-44E5-59EC9E3C38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607C736E-5A53-860C-08ED-D8210A756F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6914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B9A151-952E-D96E-F6DB-D516A23228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>
            <a:extLst>
              <a:ext uri="{FF2B5EF4-FFF2-40B4-BE49-F238E27FC236}">
                <a16:creationId xmlns:a16="http://schemas.microsoft.com/office/drawing/2014/main" id="{97804B14-3671-998F-3CE6-4FF85278C7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>
            <a:extLst>
              <a:ext uri="{FF2B5EF4-FFF2-40B4-BE49-F238E27FC236}">
                <a16:creationId xmlns:a16="http://schemas.microsoft.com/office/drawing/2014/main" id="{852E7C8C-77F7-DD44-AAA7-091B3FDFB9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F184FD0D-286E-D0FD-6490-7631F1B920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27029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lt-LT" dirty="0"/>
          </a:p>
          <a:p>
            <a:pPr marL="228600" indent="-228600">
              <a:buAutoNum type="arabicPeriod"/>
            </a:pPr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524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F09E8E-804E-047F-F4A9-28E1D97534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06A9CA-3ABB-581B-B42A-C0A9C1BB57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84ABFB-A829-5E06-FC3B-C4AC38E06E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lt-LT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107989-70D7-7738-E300-A7C2B623E6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6540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CACCB4-EAE7-2418-3B79-3508C262B2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6FE8B6-D756-FBB6-93DF-9510EA2597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822F49-C56C-708E-981E-A6C6B32A4B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lt-LT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8CC3C9-F7B2-8A26-7AF2-91DA7712EF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85930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31836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62096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0FDFD6-76A4-490F-A7EE-5ED3BC8EB3DD}" type="slidenum">
              <a:rPr lang="lt-LT" smtClean="0"/>
              <a:t>20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171813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6836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6836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9144000" cy="3619499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19050">
            <a:noFill/>
          </a:ln>
        </p:spPr>
        <p:txBody>
          <a:bodyPr lIns="0" tIns="91440" rIns="0" bIns="91440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1951135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0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399449" y="1123950"/>
            <a:ext cx="8345102" cy="2041657"/>
          </a:xfrm>
          <a:custGeom>
            <a:avLst/>
            <a:gdLst>
              <a:gd name="connsiteX0" fmla="*/ 0 w 8345102"/>
              <a:gd name="connsiteY0" fmla="*/ 0 h 2041657"/>
              <a:gd name="connsiteX1" fmla="*/ 8345102 w 8345102"/>
              <a:gd name="connsiteY1" fmla="*/ 0 h 2041657"/>
              <a:gd name="connsiteX2" fmla="*/ 8345102 w 8345102"/>
              <a:gd name="connsiteY2" fmla="*/ 1773254 h 2041657"/>
              <a:gd name="connsiteX3" fmla="*/ 4360744 w 8345102"/>
              <a:gd name="connsiteY3" fmla="*/ 1773254 h 2041657"/>
              <a:gd name="connsiteX4" fmla="*/ 4172551 w 8345102"/>
              <a:gd name="connsiteY4" fmla="*/ 2041657 h 2041657"/>
              <a:gd name="connsiteX5" fmla="*/ 3984359 w 8345102"/>
              <a:gd name="connsiteY5" fmla="*/ 1773254 h 2041657"/>
              <a:gd name="connsiteX6" fmla="*/ 0 w 8345102"/>
              <a:gd name="connsiteY6" fmla="*/ 1773254 h 2041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45102" h="2041657">
                <a:moveTo>
                  <a:pt x="0" y="0"/>
                </a:moveTo>
                <a:lnTo>
                  <a:pt x="8345102" y="0"/>
                </a:lnTo>
                <a:lnTo>
                  <a:pt x="8345102" y="1773254"/>
                </a:lnTo>
                <a:lnTo>
                  <a:pt x="4360744" y="1773254"/>
                </a:lnTo>
                <a:lnTo>
                  <a:pt x="4172551" y="2041657"/>
                </a:lnTo>
                <a:lnTo>
                  <a:pt x="3984359" y="1773254"/>
                </a:lnTo>
                <a:lnTo>
                  <a:pt x="0" y="1773254"/>
                </a:lnTo>
                <a:close/>
              </a:path>
            </a:pathLst>
          </a:custGeom>
          <a:solidFill>
            <a:schemeClr val="tx2">
              <a:lumMod val="25000"/>
              <a:lumOff val="75000"/>
            </a:schemeClr>
          </a:solidFill>
          <a:ln w="19050">
            <a:noFill/>
          </a:ln>
        </p:spPr>
        <p:txBody>
          <a:bodyPr wrap="square" lIns="0" tIns="91440" rIns="0" bIns="54864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832607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2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123950"/>
            <a:ext cx="9144000" cy="2362200"/>
          </a:xfrm>
          <a:custGeom>
            <a:avLst/>
            <a:gdLst>
              <a:gd name="connsiteX0" fmla="*/ 0 w 8345102"/>
              <a:gd name="connsiteY0" fmla="*/ 0 h 1752600"/>
              <a:gd name="connsiteX1" fmla="*/ 8345102 w 8345102"/>
              <a:gd name="connsiteY1" fmla="*/ 0 h 1752600"/>
              <a:gd name="connsiteX2" fmla="*/ 8345102 w 8345102"/>
              <a:gd name="connsiteY2" fmla="*/ 1752600 h 1752600"/>
              <a:gd name="connsiteX3" fmla="*/ 0 w 8345102"/>
              <a:gd name="connsiteY3" fmla="*/ 175260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45102" h="1752600">
                <a:moveTo>
                  <a:pt x="0" y="0"/>
                </a:moveTo>
                <a:lnTo>
                  <a:pt x="8345102" y="0"/>
                </a:lnTo>
                <a:lnTo>
                  <a:pt x="8345102" y="1752600"/>
                </a:lnTo>
                <a:lnTo>
                  <a:pt x="0" y="1752600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wrap="square" lIns="0" tIns="91440" rIns="0" bIns="54864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1664688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1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279900" y="770021"/>
            <a:ext cx="44502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4279900" y="337687"/>
            <a:ext cx="44502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6350"/>
            <a:ext cx="4167739" cy="5137150"/>
          </a:xfrm>
          <a:custGeom>
            <a:avLst/>
            <a:gdLst>
              <a:gd name="connsiteX0" fmla="*/ 0 w 4167739"/>
              <a:gd name="connsiteY0" fmla="*/ 0 h 5137150"/>
              <a:gd name="connsiteX1" fmla="*/ 4167739 w 4167739"/>
              <a:gd name="connsiteY1" fmla="*/ 0 h 5137150"/>
              <a:gd name="connsiteX2" fmla="*/ 4167739 w 4167739"/>
              <a:gd name="connsiteY2" fmla="*/ 5137150 h 5137150"/>
              <a:gd name="connsiteX3" fmla="*/ 0 w 4167739"/>
              <a:gd name="connsiteY3" fmla="*/ 5137150 h 5137150"/>
              <a:gd name="connsiteX4" fmla="*/ 0 w 4167739"/>
              <a:gd name="connsiteY4" fmla="*/ 0 h 5137150"/>
              <a:gd name="connsiteX0" fmla="*/ 0 w 4167739"/>
              <a:gd name="connsiteY0" fmla="*/ 0 h 5137150"/>
              <a:gd name="connsiteX1" fmla="*/ 4167739 w 4167739"/>
              <a:gd name="connsiteY1" fmla="*/ 0 h 5137150"/>
              <a:gd name="connsiteX2" fmla="*/ 3215239 w 4167739"/>
              <a:gd name="connsiteY2" fmla="*/ 5137150 h 5137150"/>
              <a:gd name="connsiteX3" fmla="*/ 0 w 4167739"/>
              <a:gd name="connsiteY3" fmla="*/ 5137150 h 5137150"/>
              <a:gd name="connsiteX4" fmla="*/ 0 w 4167739"/>
              <a:gd name="connsiteY4" fmla="*/ 0 h 5137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67739" h="5137150">
                <a:moveTo>
                  <a:pt x="0" y="0"/>
                </a:moveTo>
                <a:lnTo>
                  <a:pt x="4167739" y="0"/>
                </a:lnTo>
                <a:lnTo>
                  <a:pt x="3215239" y="5137150"/>
                </a:lnTo>
                <a:lnTo>
                  <a:pt x="0" y="513715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118872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3781517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219456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219456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6836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 rtl="0">
              <a:buNone/>
              <a:defRPr sz="1600" b="0" baseline="0">
                <a:solidFill>
                  <a:schemeClr val="bg1"/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4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6836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bg1"/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35430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8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0" y="1378484"/>
            <a:ext cx="4914900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0" y="946150"/>
            <a:ext cx="4914900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21336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774700" y="1212850"/>
            <a:ext cx="2717800" cy="2717800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182880" anchor="b"/>
          <a:lstStyle>
            <a:lvl1pPr algn="ctr" rtl="0">
              <a:buNone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3810000" y="1733550"/>
            <a:ext cx="4914900" cy="106680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4428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/>
      <p:bldP spid="11" grpId="0" animBg="1"/>
      <p:bldP spid="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9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sp>
        <p:nvSpPr>
          <p:cNvPr id="48" name="Oval 47"/>
          <p:cNvSpPr/>
          <p:nvPr userDrawn="1"/>
        </p:nvSpPr>
        <p:spPr>
          <a:xfrm>
            <a:off x="641158" y="1625800"/>
            <a:ext cx="1521994" cy="152199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Picture Placeholder 7"/>
          <p:cNvSpPr>
            <a:spLocks noGrp="1"/>
          </p:cNvSpPr>
          <p:nvPr>
            <p:ph type="pic" sz="quarter" idx="19" hasCustomPrompt="1"/>
          </p:nvPr>
        </p:nvSpPr>
        <p:spPr>
          <a:xfrm>
            <a:off x="765868" y="1750510"/>
            <a:ext cx="1272574" cy="1272574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491123" y="3239772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29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491123" y="3520723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5" name="Oval 34"/>
          <p:cNvSpPr/>
          <p:nvPr userDrawn="1"/>
        </p:nvSpPr>
        <p:spPr>
          <a:xfrm>
            <a:off x="2787426" y="1625800"/>
            <a:ext cx="1521994" cy="1521994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icture Placeholder 7"/>
          <p:cNvSpPr>
            <a:spLocks noGrp="1"/>
          </p:cNvSpPr>
          <p:nvPr>
            <p:ph type="pic" sz="quarter" idx="20" hasCustomPrompt="1"/>
          </p:nvPr>
        </p:nvSpPr>
        <p:spPr>
          <a:xfrm>
            <a:off x="2912136" y="1750510"/>
            <a:ext cx="1272574" cy="1272574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37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2637391" y="3239772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2637391" y="3520723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52" name="Oval 51"/>
          <p:cNvSpPr/>
          <p:nvPr userDrawn="1"/>
        </p:nvSpPr>
        <p:spPr>
          <a:xfrm>
            <a:off x="4894505" y="1625800"/>
            <a:ext cx="1521994" cy="1521994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53" name="Picture Placeholder 7"/>
          <p:cNvSpPr>
            <a:spLocks noGrp="1"/>
          </p:cNvSpPr>
          <p:nvPr>
            <p:ph type="pic" sz="quarter" idx="23" hasCustomPrompt="1"/>
          </p:nvPr>
        </p:nvSpPr>
        <p:spPr>
          <a:xfrm>
            <a:off x="5019215" y="1750510"/>
            <a:ext cx="1272574" cy="1272574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5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4744470" y="3239772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55" name="Text Placeholder 3"/>
          <p:cNvSpPr>
            <a:spLocks noGrp="1"/>
          </p:cNvSpPr>
          <p:nvPr>
            <p:ph type="body" sz="quarter" idx="25" hasCustomPrompt="1"/>
          </p:nvPr>
        </p:nvSpPr>
        <p:spPr>
          <a:xfrm>
            <a:off x="4744470" y="3520723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1" name="Oval 60"/>
          <p:cNvSpPr/>
          <p:nvPr userDrawn="1"/>
        </p:nvSpPr>
        <p:spPr>
          <a:xfrm>
            <a:off x="6996229" y="1625800"/>
            <a:ext cx="1521994" cy="1521994"/>
          </a:xfrm>
          <a:prstGeom prst="ellipse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62" name="Picture Placeholder 7"/>
          <p:cNvSpPr>
            <a:spLocks noGrp="1"/>
          </p:cNvSpPr>
          <p:nvPr>
            <p:ph type="pic" sz="quarter" idx="26" hasCustomPrompt="1"/>
          </p:nvPr>
        </p:nvSpPr>
        <p:spPr>
          <a:xfrm>
            <a:off x="7120939" y="1750510"/>
            <a:ext cx="1272574" cy="1272574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63" name="Text Placeholder 3"/>
          <p:cNvSpPr>
            <a:spLocks noGrp="1"/>
          </p:cNvSpPr>
          <p:nvPr>
            <p:ph type="body" sz="quarter" idx="27" hasCustomPrompt="1"/>
          </p:nvPr>
        </p:nvSpPr>
        <p:spPr>
          <a:xfrm>
            <a:off x="6846194" y="3239772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64" name="Text Placeholder 3"/>
          <p:cNvSpPr>
            <a:spLocks noGrp="1"/>
          </p:cNvSpPr>
          <p:nvPr>
            <p:ph type="body" sz="quarter" idx="28" hasCustomPrompt="1"/>
          </p:nvPr>
        </p:nvSpPr>
        <p:spPr>
          <a:xfrm>
            <a:off x="6846194" y="3520723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130799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animBg="1"/>
      <p:bldP spid="36" grpId="0" animBg="1"/>
      <p:bldP spid="3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animBg="1"/>
      <p:bldP spid="53" grpId="0" animBg="1"/>
      <p:bldP spid="5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animBg="1"/>
      <p:bldP spid="62" grpId="0" animBg="1"/>
      <p:bldP spid="6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0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sp>
        <p:nvSpPr>
          <p:cNvPr id="48" name="Diamond 47"/>
          <p:cNvSpPr/>
          <p:nvPr userDrawn="1"/>
        </p:nvSpPr>
        <p:spPr>
          <a:xfrm>
            <a:off x="390525" y="1625800"/>
            <a:ext cx="1521994" cy="1521994"/>
          </a:xfrm>
          <a:prstGeom prst="diamond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Picture Placeholder 7"/>
          <p:cNvSpPr>
            <a:spLocks noGrp="1"/>
          </p:cNvSpPr>
          <p:nvPr>
            <p:ph type="pic" sz="quarter" idx="19" hasCustomPrompt="1"/>
          </p:nvPr>
        </p:nvSpPr>
        <p:spPr>
          <a:xfrm>
            <a:off x="515235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444324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29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444324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5" name="Diamond 34"/>
          <p:cNvSpPr/>
          <p:nvPr userDrawn="1"/>
        </p:nvSpPr>
        <p:spPr>
          <a:xfrm>
            <a:off x="2143125" y="1625800"/>
            <a:ext cx="1521994" cy="1521994"/>
          </a:xfrm>
          <a:prstGeom prst="diamond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icture Placeholder 7"/>
          <p:cNvSpPr>
            <a:spLocks noGrp="1"/>
          </p:cNvSpPr>
          <p:nvPr>
            <p:ph type="pic" sz="quarter" idx="20" hasCustomPrompt="1"/>
          </p:nvPr>
        </p:nvSpPr>
        <p:spPr>
          <a:xfrm>
            <a:off x="2267835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37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2196924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2196924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52" name="Diamond 51"/>
          <p:cNvSpPr/>
          <p:nvPr userDrawn="1"/>
        </p:nvSpPr>
        <p:spPr>
          <a:xfrm>
            <a:off x="3867150" y="1625800"/>
            <a:ext cx="1521994" cy="1521994"/>
          </a:xfrm>
          <a:prstGeom prst="diamond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53" name="Picture Placeholder 7"/>
          <p:cNvSpPr>
            <a:spLocks noGrp="1"/>
          </p:cNvSpPr>
          <p:nvPr>
            <p:ph type="pic" sz="quarter" idx="23" hasCustomPrompt="1"/>
          </p:nvPr>
        </p:nvSpPr>
        <p:spPr>
          <a:xfrm>
            <a:off x="3991860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5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3920949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55" name="Text Placeholder 3"/>
          <p:cNvSpPr>
            <a:spLocks noGrp="1"/>
          </p:cNvSpPr>
          <p:nvPr>
            <p:ph type="body" sz="quarter" idx="25" hasCustomPrompt="1"/>
          </p:nvPr>
        </p:nvSpPr>
        <p:spPr>
          <a:xfrm>
            <a:off x="3920949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1" name="Diamond 60"/>
          <p:cNvSpPr/>
          <p:nvPr userDrawn="1"/>
        </p:nvSpPr>
        <p:spPr>
          <a:xfrm>
            <a:off x="5562600" y="1625800"/>
            <a:ext cx="1521994" cy="1521994"/>
          </a:xfrm>
          <a:prstGeom prst="diamond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62" name="Picture Placeholder 7"/>
          <p:cNvSpPr>
            <a:spLocks noGrp="1"/>
          </p:cNvSpPr>
          <p:nvPr>
            <p:ph type="pic" sz="quarter" idx="26" hasCustomPrompt="1"/>
          </p:nvPr>
        </p:nvSpPr>
        <p:spPr>
          <a:xfrm>
            <a:off x="5687310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63" name="Text Placeholder 3"/>
          <p:cNvSpPr>
            <a:spLocks noGrp="1"/>
          </p:cNvSpPr>
          <p:nvPr>
            <p:ph type="body" sz="quarter" idx="27" hasCustomPrompt="1"/>
          </p:nvPr>
        </p:nvSpPr>
        <p:spPr>
          <a:xfrm>
            <a:off x="5616399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64" name="Text Placeholder 3"/>
          <p:cNvSpPr>
            <a:spLocks noGrp="1"/>
          </p:cNvSpPr>
          <p:nvPr>
            <p:ph type="body" sz="quarter" idx="28" hasCustomPrompt="1"/>
          </p:nvPr>
        </p:nvSpPr>
        <p:spPr>
          <a:xfrm>
            <a:off x="5616399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6" name="Diamond 45"/>
          <p:cNvSpPr/>
          <p:nvPr userDrawn="1"/>
        </p:nvSpPr>
        <p:spPr>
          <a:xfrm>
            <a:off x="7238115" y="1625800"/>
            <a:ext cx="1521994" cy="1521994"/>
          </a:xfrm>
          <a:prstGeom prst="diamond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47" name="Picture Placeholder 7"/>
          <p:cNvSpPr>
            <a:spLocks noGrp="1"/>
          </p:cNvSpPr>
          <p:nvPr>
            <p:ph type="pic" sz="quarter" idx="29" hasCustomPrompt="1"/>
          </p:nvPr>
        </p:nvSpPr>
        <p:spPr>
          <a:xfrm>
            <a:off x="7362825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50" name="Text Placeholder 3"/>
          <p:cNvSpPr>
            <a:spLocks noGrp="1"/>
          </p:cNvSpPr>
          <p:nvPr>
            <p:ph type="body" sz="quarter" idx="30" hasCustomPrompt="1"/>
          </p:nvPr>
        </p:nvSpPr>
        <p:spPr>
          <a:xfrm>
            <a:off x="7291914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51" name="Text Placeholder 3"/>
          <p:cNvSpPr>
            <a:spLocks noGrp="1"/>
          </p:cNvSpPr>
          <p:nvPr>
            <p:ph type="body" sz="quarter" idx="31" hasCustomPrompt="1"/>
          </p:nvPr>
        </p:nvSpPr>
        <p:spPr>
          <a:xfrm>
            <a:off x="7291914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53864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animBg="1"/>
      <p:bldP spid="36" grpId="0" animBg="1"/>
      <p:bldP spid="3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animBg="1"/>
      <p:bldP spid="53" grpId="0" animBg="1"/>
      <p:bldP spid="5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animBg="1"/>
      <p:bldP spid="62" grpId="0" animBg="1"/>
      <p:bldP spid="6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5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7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 userDrawn="1"/>
        </p:nvSpPr>
        <p:spPr>
          <a:xfrm rot="16200000">
            <a:off x="1727078" y="56591"/>
            <a:ext cx="1592782" cy="3792262"/>
          </a:xfrm>
          <a:prstGeom prst="roundRect">
            <a:avLst>
              <a:gd name="adj" fmla="val 5960"/>
            </a:avLst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 userDrawn="1"/>
        </p:nvSpPr>
        <p:spPr>
          <a:xfrm>
            <a:off x="837797" y="1314346"/>
            <a:ext cx="1276750" cy="1276750"/>
          </a:xfrm>
          <a:prstGeom prst="ellipse">
            <a:avLst/>
          </a:prstGeom>
          <a:noFill/>
          <a:ln w="19050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10" name="Text Placeholder 3"/>
          <p:cNvSpPr>
            <a:spLocks noGrp="1"/>
          </p:cNvSpPr>
          <p:nvPr userDrawn="1"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 userDrawn="1"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sp>
        <p:nvSpPr>
          <p:cNvPr id="37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911983" y="1388532"/>
            <a:ext cx="1128378" cy="1128378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2285587" y="1396080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43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2285587" y="1618759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4" name="Text Placeholder 3"/>
          <p:cNvSpPr>
            <a:spLocks noGrp="1"/>
          </p:cNvSpPr>
          <p:nvPr>
            <p:ph type="body" sz="half" idx="19" hasCustomPrompt="1"/>
          </p:nvPr>
        </p:nvSpPr>
        <p:spPr>
          <a:xfrm>
            <a:off x="2270762" y="1824714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7" name="Rounded Rectangle 46"/>
          <p:cNvSpPr/>
          <p:nvPr userDrawn="1"/>
        </p:nvSpPr>
        <p:spPr>
          <a:xfrm rot="5400000" flipH="1">
            <a:off x="5824140" y="56591"/>
            <a:ext cx="1592782" cy="3792262"/>
          </a:xfrm>
          <a:prstGeom prst="roundRect">
            <a:avLst>
              <a:gd name="adj" fmla="val 5960"/>
            </a:avLst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 userDrawn="1"/>
        </p:nvSpPr>
        <p:spPr>
          <a:xfrm>
            <a:off x="7019525" y="1314346"/>
            <a:ext cx="1276750" cy="1276750"/>
          </a:xfrm>
          <a:prstGeom prst="ellipse">
            <a:avLst/>
          </a:prstGeom>
          <a:noFill/>
          <a:ln w="19050">
            <a:solidFill>
              <a:schemeClr val="accent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72" name="Picture Placeholder 7"/>
          <p:cNvSpPr>
            <a:spLocks noGrp="1"/>
          </p:cNvSpPr>
          <p:nvPr>
            <p:ph type="pic" sz="quarter" idx="15" hasCustomPrompt="1"/>
          </p:nvPr>
        </p:nvSpPr>
        <p:spPr>
          <a:xfrm>
            <a:off x="7093711" y="1388532"/>
            <a:ext cx="1128378" cy="1128378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0" hasCustomPrompt="1"/>
          </p:nvPr>
        </p:nvSpPr>
        <p:spPr>
          <a:xfrm>
            <a:off x="5024975" y="1396080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75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5024975" y="1618759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6" name="Text Placeholder 3"/>
          <p:cNvSpPr>
            <a:spLocks noGrp="1"/>
          </p:cNvSpPr>
          <p:nvPr>
            <p:ph type="body" sz="half" idx="22" hasCustomPrompt="1"/>
          </p:nvPr>
        </p:nvSpPr>
        <p:spPr>
          <a:xfrm>
            <a:off x="5010150" y="1824714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r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7" name="Rounded Rectangle 76"/>
          <p:cNvSpPr/>
          <p:nvPr userDrawn="1"/>
        </p:nvSpPr>
        <p:spPr>
          <a:xfrm rot="16200000">
            <a:off x="1727078" y="1824435"/>
            <a:ext cx="1592782" cy="3792262"/>
          </a:xfrm>
          <a:prstGeom prst="roundRect">
            <a:avLst>
              <a:gd name="adj" fmla="val 5960"/>
            </a:avLst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/>
          <p:cNvSpPr/>
          <p:nvPr userDrawn="1"/>
        </p:nvSpPr>
        <p:spPr>
          <a:xfrm>
            <a:off x="837797" y="3082190"/>
            <a:ext cx="1276750" cy="1276750"/>
          </a:xfrm>
          <a:prstGeom prst="ellipse">
            <a:avLst/>
          </a:prstGeom>
          <a:noFill/>
          <a:ln w="19050">
            <a:solidFill>
              <a:schemeClr val="accent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96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911983" y="3156376"/>
            <a:ext cx="1128378" cy="1128378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98" name="Text Placeholder 3"/>
          <p:cNvSpPr>
            <a:spLocks noGrp="1"/>
          </p:cNvSpPr>
          <p:nvPr>
            <p:ph type="body" sz="quarter" idx="23" hasCustomPrompt="1"/>
          </p:nvPr>
        </p:nvSpPr>
        <p:spPr>
          <a:xfrm>
            <a:off x="2285587" y="3147016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99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2285587" y="3369695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00" name="Text Placeholder 3"/>
          <p:cNvSpPr>
            <a:spLocks noGrp="1"/>
          </p:cNvSpPr>
          <p:nvPr>
            <p:ph type="body" sz="half" idx="25" hasCustomPrompt="1"/>
          </p:nvPr>
        </p:nvSpPr>
        <p:spPr>
          <a:xfrm>
            <a:off x="2270762" y="3575650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4" name="Rounded Rectangle 103"/>
          <p:cNvSpPr/>
          <p:nvPr userDrawn="1"/>
        </p:nvSpPr>
        <p:spPr>
          <a:xfrm rot="5400000" flipH="1">
            <a:off x="5824140" y="1824435"/>
            <a:ext cx="1592782" cy="3792262"/>
          </a:xfrm>
          <a:prstGeom prst="roundRect">
            <a:avLst>
              <a:gd name="adj" fmla="val 5960"/>
            </a:avLst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/>
          <p:nvPr userDrawn="1"/>
        </p:nvSpPr>
        <p:spPr>
          <a:xfrm>
            <a:off x="7019525" y="3082190"/>
            <a:ext cx="1276750" cy="1276750"/>
          </a:xfrm>
          <a:prstGeom prst="ellipse">
            <a:avLst/>
          </a:prstGeom>
          <a:noFill/>
          <a:ln w="19050">
            <a:solidFill>
              <a:schemeClr val="accent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116" name="Picture Placeholder 7"/>
          <p:cNvSpPr>
            <a:spLocks noGrp="1"/>
          </p:cNvSpPr>
          <p:nvPr>
            <p:ph type="pic" sz="quarter" idx="16" hasCustomPrompt="1"/>
          </p:nvPr>
        </p:nvSpPr>
        <p:spPr>
          <a:xfrm>
            <a:off x="7093711" y="3156376"/>
            <a:ext cx="1128378" cy="1128378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117" name="Text Placeholder 3"/>
          <p:cNvSpPr>
            <a:spLocks noGrp="1"/>
          </p:cNvSpPr>
          <p:nvPr>
            <p:ph type="body" sz="quarter" idx="26" hasCustomPrompt="1"/>
          </p:nvPr>
        </p:nvSpPr>
        <p:spPr>
          <a:xfrm>
            <a:off x="5024975" y="3147016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118" name="Text Placeholder 3"/>
          <p:cNvSpPr>
            <a:spLocks noGrp="1"/>
          </p:cNvSpPr>
          <p:nvPr>
            <p:ph type="body" sz="quarter" idx="27" hasCustomPrompt="1"/>
          </p:nvPr>
        </p:nvSpPr>
        <p:spPr>
          <a:xfrm>
            <a:off x="5024975" y="3369695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19" name="Text Placeholder 3"/>
          <p:cNvSpPr>
            <a:spLocks noGrp="1"/>
          </p:cNvSpPr>
          <p:nvPr>
            <p:ph type="body" sz="half" idx="28" hasCustomPrompt="1"/>
          </p:nvPr>
        </p:nvSpPr>
        <p:spPr>
          <a:xfrm>
            <a:off x="5010150" y="3575650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r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904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37" grpId="0" animBg="1"/>
      <p:bldP spid="4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 animBg="1"/>
      <p:bldP spid="48" grpId="0" animBg="1"/>
      <p:bldP spid="72" grpId="0" animBg="1"/>
      <p:bldP spid="74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7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5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7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6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animBg="1"/>
      <p:bldP spid="78" grpId="0" animBg="1"/>
      <p:bldP spid="96" grpId="0" animBg="1"/>
      <p:bldP spid="9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4" grpId="0" animBg="1"/>
      <p:bldP spid="105" grpId="0" animBg="1"/>
      <p:bldP spid="116" grpId="0" animBg="1"/>
      <p:bldP spid="117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8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9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1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8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 userDrawn="1"/>
        </p:nvSpPr>
        <p:spPr>
          <a:xfrm rot="16200000">
            <a:off x="1727078" y="56591"/>
            <a:ext cx="1592782" cy="3792262"/>
          </a:xfrm>
          <a:prstGeom prst="roundRect">
            <a:avLst>
              <a:gd name="adj" fmla="val 5960"/>
            </a:avLst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 userDrawn="1"/>
        </p:nvSpPr>
        <p:spPr>
          <a:xfrm>
            <a:off x="837797" y="1314346"/>
            <a:ext cx="1276750" cy="127675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10" name="Text Placeholder 3"/>
          <p:cNvSpPr>
            <a:spLocks noGrp="1"/>
          </p:cNvSpPr>
          <p:nvPr userDrawn="1"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 userDrawn="1"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sp>
        <p:nvSpPr>
          <p:cNvPr id="37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911983" y="1388532"/>
            <a:ext cx="1128378" cy="1128378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2285587" y="1396080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43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2285587" y="1618759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44" name="Text Placeholder 3"/>
          <p:cNvSpPr>
            <a:spLocks noGrp="1"/>
          </p:cNvSpPr>
          <p:nvPr>
            <p:ph type="body" sz="half" idx="19" hasCustomPrompt="1"/>
          </p:nvPr>
        </p:nvSpPr>
        <p:spPr>
          <a:xfrm>
            <a:off x="2270762" y="1824714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7" name="Rounded Rectangle 46"/>
          <p:cNvSpPr/>
          <p:nvPr userDrawn="1"/>
        </p:nvSpPr>
        <p:spPr>
          <a:xfrm rot="5400000" flipH="1">
            <a:off x="5824140" y="56591"/>
            <a:ext cx="1592782" cy="3792262"/>
          </a:xfrm>
          <a:prstGeom prst="roundRect">
            <a:avLst>
              <a:gd name="adj" fmla="val 5960"/>
            </a:avLst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ounded Rectangle 47"/>
          <p:cNvSpPr/>
          <p:nvPr userDrawn="1"/>
        </p:nvSpPr>
        <p:spPr>
          <a:xfrm>
            <a:off x="7019525" y="1314346"/>
            <a:ext cx="1276750" cy="1276750"/>
          </a:xfrm>
          <a:prstGeom prst="roundRect">
            <a:avLst/>
          </a:prstGeom>
          <a:noFill/>
          <a:ln w="19050">
            <a:solidFill>
              <a:schemeClr val="accent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72" name="Picture Placeholder 7"/>
          <p:cNvSpPr>
            <a:spLocks noGrp="1"/>
          </p:cNvSpPr>
          <p:nvPr>
            <p:ph type="pic" sz="quarter" idx="15" hasCustomPrompt="1"/>
          </p:nvPr>
        </p:nvSpPr>
        <p:spPr>
          <a:xfrm>
            <a:off x="7093711" y="1388532"/>
            <a:ext cx="1128378" cy="1128378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0" hasCustomPrompt="1"/>
          </p:nvPr>
        </p:nvSpPr>
        <p:spPr>
          <a:xfrm>
            <a:off x="5024975" y="1396080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75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5024975" y="1618759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76" name="Text Placeholder 3"/>
          <p:cNvSpPr>
            <a:spLocks noGrp="1"/>
          </p:cNvSpPr>
          <p:nvPr>
            <p:ph type="body" sz="half" idx="22" hasCustomPrompt="1"/>
          </p:nvPr>
        </p:nvSpPr>
        <p:spPr>
          <a:xfrm>
            <a:off x="5010150" y="1824714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r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7" name="Rounded Rectangle 76"/>
          <p:cNvSpPr/>
          <p:nvPr userDrawn="1"/>
        </p:nvSpPr>
        <p:spPr>
          <a:xfrm rot="16200000">
            <a:off x="1727078" y="1824435"/>
            <a:ext cx="1592782" cy="3792262"/>
          </a:xfrm>
          <a:prstGeom prst="roundRect">
            <a:avLst>
              <a:gd name="adj" fmla="val 5960"/>
            </a:avLst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ounded Rectangle 77"/>
          <p:cNvSpPr/>
          <p:nvPr userDrawn="1"/>
        </p:nvSpPr>
        <p:spPr>
          <a:xfrm>
            <a:off x="837797" y="3082190"/>
            <a:ext cx="1276750" cy="1276750"/>
          </a:xfrm>
          <a:prstGeom prst="roundRect">
            <a:avLst/>
          </a:prstGeom>
          <a:noFill/>
          <a:ln w="19050">
            <a:solidFill>
              <a:schemeClr val="accent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96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911983" y="3156376"/>
            <a:ext cx="1128378" cy="1128378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98" name="Text Placeholder 3"/>
          <p:cNvSpPr>
            <a:spLocks noGrp="1"/>
          </p:cNvSpPr>
          <p:nvPr>
            <p:ph type="body" sz="quarter" idx="23" hasCustomPrompt="1"/>
          </p:nvPr>
        </p:nvSpPr>
        <p:spPr>
          <a:xfrm>
            <a:off x="2285587" y="3147016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99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2285587" y="3369695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00" name="Text Placeholder 3"/>
          <p:cNvSpPr>
            <a:spLocks noGrp="1"/>
          </p:cNvSpPr>
          <p:nvPr>
            <p:ph type="body" sz="half" idx="25" hasCustomPrompt="1"/>
          </p:nvPr>
        </p:nvSpPr>
        <p:spPr>
          <a:xfrm>
            <a:off x="2270762" y="3575650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4" name="Rounded Rectangle 103"/>
          <p:cNvSpPr/>
          <p:nvPr userDrawn="1"/>
        </p:nvSpPr>
        <p:spPr>
          <a:xfrm rot="5400000" flipH="1">
            <a:off x="5824140" y="1824435"/>
            <a:ext cx="1592782" cy="3792262"/>
          </a:xfrm>
          <a:prstGeom prst="roundRect">
            <a:avLst>
              <a:gd name="adj" fmla="val 5960"/>
            </a:avLst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ounded Rectangle 104"/>
          <p:cNvSpPr/>
          <p:nvPr userDrawn="1"/>
        </p:nvSpPr>
        <p:spPr>
          <a:xfrm>
            <a:off x="7019525" y="3082190"/>
            <a:ext cx="1276750" cy="1276750"/>
          </a:xfrm>
          <a:prstGeom prst="roundRect">
            <a:avLst/>
          </a:prstGeom>
          <a:noFill/>
          <a:ln w="19050">
            <a:solidFill>
              <a:schemeClr val="accent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116" name="Picture Placeholder 7"/>
          <p:cNvSpPr>
            <a:spLocks noGrp="1"/>
          </p:cNvSpPr>
          <p:nvPr>
            <p:ph type="pic" sz="quarter" idx="16" hasCustomPrompt="1"/>
          </p:nvPr>
        </p:nvSpPr>
        <p:spPr>
          <a:xfrm>
            <a:off x="7093711" y="3156376"/>
            <a:ext cx="1128378" cy="1128378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117" name="Text Placeholder 3"/>
          <p:cNvSpPr>
            <a:spLocks noGrp="1"/>
          </p:cNvSpPr>
          <p:nvPr>
            <p:ph type="body" sz="quarter" idx="26" hasCustomPrompt="1"/>
          </p:nvPr>
        </p:nvSpPr>
        <p:spPr>
          <a:xfrm>
            <a:off x="5024975" y="3147016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name here</a:t>
            </a:r>
          </a:p>
        </p:txBody>
      </p:sp>
      <p:sp>
        <p:nvSpPr>
          <p:cNvPr id="118" name="Text Placeholder 3"/>
          <p:cNvSpPr>
            <a:spLocks noGrp="1"/>
          </p:cNvSpPr>
          <p:nvPr>
            <p:ph type="body" sz="quarter" idx="27" hasCustomPrompt="1"/>
          </p:nvPr>
        </p:nvSpPr>
        <p:spPr>
          <a:xfrm>
            <a:off x="5024975" y="3369695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19" name="Text Placeholder 3"/>
          <p:cNvSpPr>
            <a:spLocks noGrp="1"/>
          </p:cNvSpPr>
          <p:nvPr>
            <p:ph type="body" sz="half" idx="28" hasCustomPrompt="1"/>
          </p:nvPr>
        </p:nvSpPr>
        <p:spPr>
          <a:xfrm>
            <a:off x="5010150" y="3575650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r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040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37" grpId="0" animBg="1"/>
      <p:bldP spid="4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 animBg="1"/>
      <p:bldP spid="48" grpId="0" animBg="1"/>
      <p:bldP spid="72" grpId="0" animBg="1"/>
      <p:bldP spid="74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7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5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7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6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animBg="1"/>
      <p:bldP spid="78" grpId="0" animBg="1"/>
      <p:bldP spid="96" grpId="0" animBg="1"/>
      <p:bldP spid="9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4" grpId="0" animBg="1"/>
      <p:bldP spid="105" grpId="0" animBg="1"/>
      <p:bldP spid="116" grpId="0" animBg="1"/>
      <p:bldP spid="117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8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9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1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ockUp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 rtl="0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9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grpSp>
        <p:nvGrpSpPr>
          <p:cNvPr id="7" name="Group 6"/>
          <p:cNvGrpSpPr/>
          <p:nvPr userDrawn="1"/>
        </p:nvGrpSpPr>
        <p:grpSpPr>
          <a:xfrm>
            <a:off x="0" y="1363511"/>
            <a:ext cx="5312548" cy="2706707"/>
            <a:chOff x="0" y="1363511"/>
            <a:chExt cx="5312548" cy="2706707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159936"/>
              <a:ext cx="2620817" cy="38336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Group 5"/>
            <p:cNvGrpSpPr/>
            <p:nvPr userDrawn="1"/>
          </p:nvGrpSpPr>
          <p:grpSpPr>
            <a:xfrm>
              <a:off x="0" y="1363511"/>
              <a:ext cx="5312548" cy="2706707"/>
              <a:chOff x="0" y="1363511"/>
              <a:chExt cx="5312548" cy="2706707"/>
            </a:xfrm>
          </p:grpSpPr>
          <p:grpSp>
            <p:nvGrpSpPr>
              <p:cNvPr id="3" name="Group 2"/>
              <p:cNvGrpSpPr/>
              <p:nvPr userDrawn="1"/>
            </p:nvGrpSpPr>
            <p:grpSpPr>
              <a:xfrm>
                <a:off x="0" y="1363511"/>
                <a:ext cx="4690917" cy="1150090"/>
                <a:chOff x="0" y="1363511"/>
                <a:chExt cx="4690917" cy="1828800"/>
              </a:xfrm>
            </p:grpSpPr>
            <p:sp>
              <p:nvSpPr>
                <p:cNvPr id="2" name="Rectangle 1"/>
                <p:cNvSpPr/>
                <p:nvPr userDrawn="1"/>
              </p:nvSpPr>
              <p:spPr>
                <a:xfrm>
                  <a:off x="0" y="2582711"/>
                  <a:ext cx="2620817" cy="609600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" name="Pentagon 9"/>
                <p:cNvSpPr/>
                <p:nvPr userDrawn="1"/>
              </p:nvSpPr>
              <p:spPr>
                <a:xfrm>
                  <a:off x="2620817" y="1363511"/>
                  <a:ext cx="2070100" cy="1828800"/>
                </a:xfrm>
                <a:custGeom>
                  <a:avLst/>
                  <a:gdLst>
                    <a:gd name="connsiteX0" fmla="*/ 0 w 1981200"/>
                    <a:gd name="connsiteY0" fmla="*/ 0 h 609600"/>
                    <a:gd name="connsiteX1" fmla="*/ 1676400 w 1981200"/>
                    <a:gd name="connsiteY1" fmla="*/ 0 h 609600"/>
                    <a:gd name="connsiteX2" fmla="*/ 1981200 w 1981200"/>
                    <a:gd name="connsiteY2" fmla="*/ 304800 h 609600"/>
                    <a:gd name="connsiteX3" fmla="*/ 1676400 w 1981200"/>
                    <a:gd name="connsiteY3" fmla="*/ 609600 h 609600"/>
                    <a:gd name="connsiteX4" fmla="*/ 0 w 1981200"/>
                    <a:gd name="connsiteY4" fmla="*/ 609600 h 609600"/>
                    <a:gd name="connsiteX5" fmla="*/ 0 w 1981200"/>
                    <a:gd name="connsiteY5" fmla="*/ 0 h 609600"/>
                    <a:gd name="connsiteX0" fmla="*/ 0 w 1981200"/>
                    <a:gd name="connsiteY0" fmla="*/ 1219200 h 1828800"/>
                    <a:gd name="connsiteX1" fmla="*/ 1587500 w 1981200"/>
                    <a:gd name="connsiteY1" fmla="*/ 0 h 1828800"/>
                    <a:gd name="connsiteX2" fmla="*/ 1981200 w 1981200"/>
                    <a:gd name="connsiteY2" fmla="*/ 1524000 h 1828800"/>
                    <a:gd name="connsiteX3" fmla="*/ 1676400 w 1981200"/>
                    <a:gd name="connsiteY3" fmla="*/ 1828800 h 1828800"/>
                    <a:gd name="connsiteX4" fmla="*/ 0 w 1981200"/>
                    <a:gd name="connsiteY4" fmla="*/ 1828800 h 1828800"/>
                    <a:gd name="connsiteX5" fmla="*/ 0 w 19812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676400 w 2070100"/>
                    <a:gd name="connsiteY3" fmla="*/ 18288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955800 w 2070100"/>
                    <a:gd name="connsiteY3" fmla="*/ 6096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070100" h="1828800">
                      <a:moveTo>
                        <a:pt x="0" y="1219200"/>
                      </a:moveTo>
                      <a:lnTo>
                        <a:pt x="1587500" y="0"/>
                      </a:lnTo>
                      <a:lnTo>
                        <a:pt x="2070100" y="127000"/>
                      </a:lnTo>
                      <a:lnTo>
                        <a:pt x="1955800" y="609600"/>
                      </a:lnTo>
                      <a:lnTo>
                        <a:pt x="0" y="1828800"/>
                      </a:lnTo>
                      <a:lnTo>
                        <a:pt x="0" y="1219200"/>
                      </a:ln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4" name="Group 3"/>
              <p:cNvGrpSpPr/>
              <p:nvPr userDrawn="1"/>
            </p:nvGrpSpPr>
            <p:grpSpPr>
              <a:xfrm>
                <a:off x="0" y="1842991"/>
                <a:ext cx="5071917" cy="1181276"/>
                <a:chOff x="0" y="1949301"/>
                <a:chExt cx="5071917" cy="1443189"/>
              </a:xfrm>
            </p:grpSpPr>
            <p:sp>
              <p:nvSpPr>
                <p:cNvPr id="12" name="Rectangle 11"/>
                <p:cNvSpPr/>
                <p:nvPr userDrawn="1"/>
              </p:nvSpPr>
              <p:spPr>
                <a:xfrm>
                  <a:off x="0" y="2924127"/>
                  <a:ext cx="2620817" cy="468363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" name="Pentagon 9"/>
                <p:cNvSpPr/>
                <p:nvPr userDrawn="1"/>
              </p:nvSpPr>
              <p:spPr>
                <a:xfrm>
                  <a:off x="2620817" y="1949301"/>
                  <a:ext cx="2451100" cy="1443189"/>
                </a:xfrm>
                <a:custGeom>
                  <a:avLst/>
                  <a:gdLst>
                    <a:gd name="connsiteX0" fmla="*/ 0 w 1981200"/>
                    <a:gd name="connsiteY0" fmla="*/ 0 h 609600"/>
                    <a:gd name="connsiteX1" fmla="*/ 1676400 w 1981200"/>
                    <a:gd name="connsiteY1" fmla="*/ 0 h 609600"/>
                    <a:gd name="connsiteX2" fmla="*/ 1981200 w 1981200"/>
                    <a:gd name="connsiteY2" fmla="*/ 304800 h 609600"/>
                    <a:gd name="connsiteX3" fmla="*/ 1676400 w 1981200"/>
                    <a:gd name="connsiteY3" fmla="*/ 609600 h 609600"/>
                    <a:gd name="connsiteX4" fmla="*/ 0 w 1981200"/>
                    <a:gd name="connsiteY4" fmla="*/ 609600 h 609600"/>
                    <a:gd name="connsiteX5" fmla="*/ 0 w 1981200"/>
                    <a:gd name="connsiteY5" fmla="*/ 0 h 609600"/>
                    <a:gd name="connsiteX0" fmla="*/ 0 w 1981200"/>
                    <a:gd name="connsiteY0" fmla="*/ 1219200 h 1828800"/>
                    <a:gd name="connsiteX1" fmla="*/ 1587500 w 1981200"/>
                    <a:gd name="connsiteY1" fmla="*/ 0 h 1828800"/>
                    <a:gd name="connsiteX2" fmla="*/ 1981200 w 1981200"/>
                    <a:gd name="connsiteY2" fmla="*/ 1524000 h 1828800"/>
                    <a:gd name="connsiteX3" fmla="*/ 1676400 w 1981200"/>
                    <a:gd name="connsiteY3" fmla="*/ 1828800 h 1828800"/>
                    <a:gd name="connsiteX4" fmla="*/ 0 w 1981200"/>
                    <a:gd name="connsiteY4" fmla="*/ 1828800 h 1828800"/>
                    <a:gd name="connsiteX5" fmla="*/ 0 w 19812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676400 w 2070100"/>
                    <a:gd name="connsiteY3" fmla="*/ 18288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955800 w 2070100"/>
                    <a:gd name="connsiteY3" fmla="*/ 6096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451100"/>
                    <a:gd name="connsiteY0" fmla="*/ 1219200 h 1828800"/>
                    <a:gd name="connsiteX1" fmla="*/ 1587500 w 2451100"/>
                    <a:gd name="connsiteY1" fmla="*/ 0 h 1828800"/>
                    <a:gd name="connsiteX2" fmla="*/ 2451100 w 2451100"/>
                    <a:gd name="connsiteY2" fmla="*/ 93941 h 1828800"/>
                    <a:gd name="connsiteX3" fmla="*/ 1955800 w 2451100"/>
                    <a:gd name="connsiteY3" fmla="*/ 609600 h 1828800"/>
                    <a:gd name="connsiteX4" fmla="*/ 0 w 2451100"/>
                    <a:gd name="connsiteY4" fmla="*/ 1828800 h 1828800"/>
                    <a:gd name="connsiteX5" fmla="*/ 0 w 2451100"/>
                    <a:gd name="connsiteY5" fmla="*/ 1219200 h 1828800"/>
                    <a:gd name="connsiteX0" fmla="*/ 0 w 2451100"/>
                    <a:gd name="connsiteY0" fmla="*/ 1367968 h 1977568"/>
                    <a:gd name="connsiteX1" fmla="*/ 1993900 w 2451100"/>
                    <a:gd name="connsiteY1" fmla="*/ 0 h 1977568"/>
                    <a:gd name="connsiteX2" fmla="*/ 2451100 w 2451100"/>
                    <a:gd name="connsiteY2" fmla="*/ 242709 h 1977568"/>
                    <a:gd name="connsiteX3" fmla="*/ 1955800 w 2451100"/>
                    <a:gd name="connsiteY3" fmla="*/ 758368 h 1977568"/>
                    <a:gd name="connsiteX4" fmla="*/ 0 w 2451100"/>
                    <a:gd name="connsiteY4" fmla="*/ 1977568 h 1977568"/>
                    <a:gd name="connsiteX5" fmla="*/ 0 w 2451100"/>
                    <a:gd name="connsiteY5" fmla="*/ 1367968 h 1977568"/>
                    <a:gd name="connsiteX0" fmla="*/ 0 w 2451100"/>
                    <a:gd name="connsiteY0" fmla="*/ 1367968 h 1977568"/>
                    <a:gd name="connsiteX1" fmla="*/ 1993900 w 2451100"/>
                    <a:gd name="connsiteY1" fmla="*/ 0 h 1977568"/>
                    <a:gd name="connsiteX2" fmla="*/ 2451100 w 2451100"/>
                    <a:gd name="connsiteY2" fmla="*/ 242709 h 1977568"/>
                    <a:gd name="connsiteX3" fmla="*/ 2247900 w 2451100"/>
                    <a:gd name="connsiteY3" fmla="*/ 741838 h 1977568"/>
                    <a:gd name="connsiteX4" fmla="*/ 0 w 2451100"/>
                    <a:gd name="connsiteY4" fmla="*/ 1977568 h 1977568"/>
                    <a:gd name="connsiteX5" fmla="*/ 0 w 2451100"/>
                    <a:gd name="connsiteY5" fmla="*/ 1367968 h 1977568"/>
                    <a:gd name="connsiteX0" fmla="*/ 0 w 2451100"/>
                    <a:gd name="connsiteY0" fmla="*/ 1268790 h 1878390"/>
                    <a:gd name="connsiteX1" fmla="*/ 1993900 w 2451100"/>
                    <a:gd name="connsiteY1" fmla="*/ 0 h 1878390"/>
                    <a:gd name="connsiteX2" fmla="*/ 2451100 w 2451100"/>
                    <a:gd name="connsiteY2" fmla="*/ 143531 h 1878390"/>
                    <a:gd name="connsiteX3" fmla="*/ 2247900 w 2451100"/>
                    <a:gd name="connsiteY3" fmla="*/ 642660 h 1878390"/>
                    <a:gd name="connsiteX4" fmla="*/ 0 w 2451100"/>
                    <a:gd name="connsiteY4" fmla="*/ 1878390 h 1878390"/>
                    <a:gd name="connsiteX5" fmla="*/ 0 w 2451100"/>
                    <a:gd name="connsiteY5" fmla="*/ 1268790 h 1878390"/>
                    <a:gd name="connsiteX0" fmla="*/ 0 w 2451100"/>
                    <a:gd name="connsiteY0" fmla="*/ 1268790 h 1878390"/>
                    <a:gd name="connsiteX1" fmla="*/ 1993900 w 2451100"/>
                    <a:gd name="connsiteY1" fmla="*/ 0 h 1878390"/>
                    <a:gd name="connsiteX2" fmla="*/ 2451100 w 2451100"/>
                    <a:gd name="connsiteY2" fmla="*/ 143531 h 1878390"/>
                    <a:gd name="connsiteX3" fmla="*/ 2181225 w 2451100"/>
                    <a:gd name="connsiteY3" fmla="*/ 803825 h 1878390"/>
                    <a:gd name="connsiteX4" fmla="*/ 0 w 2451100"/>
                    <a:gd name="connsiteY4" fmla="*/ 1878390 h 1878390"/>
                    <a:gd name="connsiteX5" fmla="*/ 0 w 2451100"/>
                    <a:gd name="connsiteY5" fmla="*/ 1268790 h 18783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451100" h="1878390">
                      <a:moveTo>
                        <a:pt x="0" y="1268790"/>
                      </a:moveTo>
                      <a:lnTo>
                        <a:pt x="1993900" y="0"/>
                      </a:lnTo>
                      <a:lnTo>
                        <a:pt x="2451100" y="143531"/>
                      </a:lnTo>
                      <a:lnTo>
                        <a:pt x="2181225" y="803825"/>
                      </a:lnTo>
                      <a:lnTo>
                        <a:pt x="0" y="1878390"/>
                      </a:lnTo>
                      <a:lnTo>
                        <a:pt x="0" y="1268790"/>
                      </a:lnTo>
                      <a:close/>
                    </a:path>
                  </a:pathLst>
                </a:cu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9" name="Pentagon 9"/>
              <p:cNvSpPr/>
              <p:nvPr userDrawn="1"/>
            </p:nvSpPr>
            <p:spPr>
              <a:xfrm>
                <a:off x="2620816" y="2456566"/>
                <a:ext cx="2691732" cy="1086734"/>
              </a:xfrm>
              <a:custGeom>
                <a:avLst/>
                <a:gdLst>
                  <a:gd name="connsiteX0" fmla="*/ 0 w 1981200"/>
                  <a:gd name="connsiteY0" fmla="*/ 0 h 609600"/>
                  <a:gd name="connsiteX1" fmla="*/ 1676400 w 1981200"/>
                  <a:gd name="connsiteY1" fmla="*/ 0 h 609600"/>
                  <a:gd name="connsiteX2" fmla="*/ 1981200 w 1981200"/>
                  <a:gd name="connsiteY2" fmla="*/ 304800 h 609600"/>
                  <a:gd name="connsiteX3" fmla="*/ 1676400 w 1981200"/>
                  <a:gd name="connsiteY3" fmla="*/ 609600 h 609600"/>
                  <a:gd name="connsiteX4" fmla="*/ 0 w 1981200"/>
                  <a:gd name="connsiteY4" fmla="*/ 609600 h 609600"/>
                  <a:gd name="connsiteX5" fmla="*/ 0 w 1981200"/>
                  <a:gd name="connsiteY5" fmla="*/ 0 h 609600"/>
                  <a:gd name="connsiteX0" fmla="*/ 0 w 1981200"/>
                  <a:gd name="connsiteY0" fmla="*/ 1219200 h 1828800"/>
                  <a:gd name="connsiteX1" fmla="*/ 1587500 w 1981200"/>
                  <a:gd name="connsiteY1" fmla="*/ 0 h 1828800"/>
                  <a:gd name="connsiteX2" fmla="*/ 1981200 w 1981200"/>
                  <a:gd name="connsiteY2" fmla="*/ 1524000 h 1828800"/>
                  <a:gd name="connsiteX3" fmla="*/ 1676400 w 1981200"/>
                  <a:gd name="connsiteY3" fmla="*/ 1828800 h 1828800"/>
                  <a:gd name="connsiteX4" fmla="*/ 0 w 1981200"/>
                  <a:gd name="connsiteY4" fmla="*/ 1828800 h 1828800"/>
                  <a:gd name="connsiteX5" fmla="*/ 0 w 1981200"/>
                  <a:gd name="connsiteY5" fmla="*/ 1219200 h 1828800"/>
                  <a:gd name="connsiteX0" fmla="*/ 0 w 2070100"/>
                  <a:gd name="connsiteY0" fmla="*/ 1219200 h 1828800"/>
                  <a:gd name="connsiteX1" fmla="*/ 1587500 w 2070100"/>
                  <a:gd name="connsiteY1" fmla="*/ 0 h 1828800"/>
                  <a:gd name="connsiteX2" fmla="*/ 2070100 w 2070100"/>
                  <a:gd name="connsiteY2" fmla="*/ 127000 h 1828800"/>
                  <a:gd name="connsiteX3" fmla="*/ 1676400 w 2070100"/>
                  <a:gd name="connsiteY3" fmla="*/ 1828800 h 1828800"/>
                  <a:gd name="connsiteX4" fmla="*/ 0 w 2070100"/>
                  <a:gd name="connsiteY4" fmla="*/ 1828800 h 1828800"/>
                  <a:gd name="connsiteX5" fmla="*/ 0 w 2070100"/>
                  <a:gd name="connsiteY5" fmla="*/ 1219200 h 1828800"/>
                  <a:gd name="connsiteX0" fmla="*/ 0 w 2070100"/>
                  <a:gd name="connsiteY0" fmla="*/ 1219200 h 1828800"/>
                  <a:gd name="connsiteX1" fmla="*/ 1587500 w 2070100"/>
                  <a:gd name="connsiteY1" fmla="*/ 0 h 1828800"/>
                  <a:gd name="connsiteX2" fmla="*/ 2070100 w 2070100"/>
                  <a:gd name="connsiteY2" fmla="*/ 127000 h 1828800"/>
                  <a:gd name="connsiteX3" fmla="*/ 1955800 w 2070100"/>
                  <a:gd name="connsiteY3" fmla="*/ 609600 h 1828800"/>
                  <a:gd name="connsiteX4" fmla="*/ 0 w 2070100"/>
                  <a:gd name="connsiteY4" fmla="*/ 1828800 h 1828800"/>
                  <a:gd name="connsiteX5" fmla="*/ 0 w 2070100"/>
                  <a:gd name="connsiteY5" fmla="*/ 1219200 h 1828800"/>
                  <a:gd name="connsiteX0" fmla="*/ 0 w 2451100"/>
                  <a:gd name="connsiteY0" fmla="*/ 1219200 h 1828800"/>
                  <a:gd name="connsiteX1" fmla="*/ 1587500 w 2451100"/>
                  <a:gd name="connsiteY1" fmla="*/ 0 h 1828800"/>
                  <a:gd name="connsiteX2" fmla="*/ 2451100 w 2451100"/>
                  <a:gd name="connsiteY2" fmla="*/ 93941 h 1828800"/>
                  <a:gd name="connsiteX3" fmla="*/ 1955800 w 2451100"/>
                  <a:gd name="connsiteY3" fmla="*/ 609600 h 1828800"/>
                  <a:gd name="connsiteX4" fmla="*/ 0 w 2451100"/>
                  <a:gd name="connsiteY4" fmla="*/ 1828800 h 1828800"/>
                  <a:gd name="connsiteX5" fmla="*/ 0 w 2451100"/>
                  <a:gd name="connsiteY5" fmla="*/ 1219200 h 1828800"/>
                  <a:gd name="connsiteX0" fmla="*/ 0 w 2451100"/>
                  <a:gd name="connsiteY0" fmla="*/ 1367968 h 1977568"/>
                  <a:gd name="connsiteX1" fmla="*/ 1993900 w 2451100"/>
                  <a:gd name="connsiteY1" fmla="*/ 0 h 1977568"/>
                  <a:gd name="connsiteX2" fmla="*/ 2451100 w 2451100"/>
                  <a:gd name="connsiteY2" fmla="*/ 242709 h 1977568"/>
                  <a:gd name="connsiteX3" fmla="*/ 1955800 w 2451100"/>
                  <a:gd name="connsiteY3" fmla="*/ 758368 h 1977568"/>
                  <a:gd name="connsiteX4" fmla="*/ 0 w 2451100"/>
                  <a:gd name="connsiteY4" fmla="*/ 1977568 h 1977568"/>
                  <a:gd name="connsiteX5" fmla="*/ 0 w 2451100"/>
                  <a:gd name="connsiteY5" fmla="*/ 1367968 h 1977568"/>
                  <a:gd name="connsiteX0" fmla="*/ 0 w 2451100"/>
                  <a:gd name="connsiteY0" fmla="*/ 1367968 h 1977568"/>
                  <a:gd name="connsiteX1" fmla="*/ 1993900 w 2451100"/>
                  <a:gd name="connsiteY1" fmla="*/ 0 h 1977568"/>
                  <a:gd name="connsiteX2" fmla="*/ 2451100 w 2451100"/>
                  <a:gd name="connsiteY2" fmla="*/ 242709 h 1977568"/>
                  <a:gd name="connsiteX3" fmla="*/ 2247900 w 2451100"/>
                  <a:gd name="connsiteY3" fmla="*/ 741838 h 1977568"/>
                  <a:gd name="connsiteX4" fmla="*/ 0 w 2451100"/>
                  <a:gd name="connsiteY4" fmla="*/ 1977568 h 1977568"/>
                  <a:gd name="connsiteX5" fmla="*/ 0 w 2451100"/>
                  <a:gd name="connsiteY5" fmla="*/ 1367968 h 1977568"/>
                  <a:gd name="connsiteX0" fmla="*/ 0 w 2451100"/>
                  <a:gd name="connsiteY0" fmla="*/ 1268790 h 1878390"/>
                  <a:gd name="connsiteX1" fmla="*/ 1993900 w 2451100"/>
                  <a:gd name="connsiteY1" fmla="*/ 0 h 1878390"/>
                  <a:gd name="connsiteX2" fmla="*/ 2451100 w 2451100"/>
                  <a:gd name="connsiteY2" fmla="*/ 143531 h 1878390"/>
                  <a:gd name="connsiteX3" fmla="*/ 2247900 w 2451100"/>
                  <a:gd name="connsiteY3" fmla="*/ 642660 h 1878390"/>
                  <a:gd name="connsiteX4" fmla="*/ 0 w 2451100"/>
                  <a:gd name="connsiteY4" fmla="*/ 1878390 h 1878390"/>
                  <a:gd name="connsiteX5" fmla="*/ 0 w 2451100"/>
                  <a:gd name="connsiteY5" fmla="*/ 1268790 h 1878390"/>
                  <a:gd name="connsiteX0" fmla="*/ 0 w 2451100"/>
                  <a:gd name="connsiteY0" fmla="*/ 1268790 h 1878390"/>
                  <a:gd name="connsiteX1" fmla="*/ 1993900 w 2451100"/>
                  <a:gd name="connsiteY1" fmla="*/ 0 h 1878390"/>
                  <a:gd name="connsiteX2" fmla="*/ 2451100 w 2451100"/>
                  <a:gd name="connsiteY2" fmla="*/ 143531 h 1878390"/>
                  <a:gd name="connsiteX3" fmla="*/ 2181225 w 2451100"/>
                  <a:gd name="connsiteY3" fmla="*/ 803825 h 1878390"/>
                  <a:gd name="connsiteX4" fmla="*/ 0 w 2451100"/>
                  <a:gd name="connsiteY4" fmla="*/ 1878390 h 1878390"/>
                  <a:gd name="connsiteX5" fmla="*/ 0 w 2451100"/>
                  <a:gd name="connsiteY5" fmla="*/ 1268790 h 1878390"/>
                  <a:gd name="connsiteX0" fmla="*/ 0 w 3192246"/>
                  <a:gd name="connsiteY0" fmla="*/ 1268790 h 1878390"/>
                  <a:gd name="connsiteX1" fmla="*/ 1993900 w 3192246"/>
                  <a:gd name="connsiteY1" fmla="*/ 0 h 1878390"/>
                  <a:gd name="connsiteX2" fmla="*/ 3192246 w 3192246"/>
                  <a:gd name="connsiteY2" fmla="*/ 43309 h 1878390"/>
                  <a:gd name="connsiteX3" fmla="*/ 2181225 w 3192246"/>
                  <a:gd name="connsiteY3" fmla="*/ 803825 h 1878390"/>
                  <a:gd name="connsiteX4" fmla="*/ 0 w 3192246"/>
                  <a:gd name="connsiteY4" fmla="*/ 1878390 h 1878390"/>
                  <a:gd name="connsiteX5" fmla="*/ 0 w 3192246"/>
                  <a:gd name="connsiteY5" fmla="*/ 1268790 h 1878390"/>
                  <a:gd name="connsiteX0" fmla="*/ 0 w 3192246"/>
                  <a:gd name="connsiteY0" fmla="*/ 1225481 h 1835081"/>
                  <a:gd name="connsiteX1" fmla="*/ 2253782 w 3192246"/>
                  <a:gd name="connsiteY1" fmla="*/ 107025 h 1835081"/>
                  <a:gd name="connsiteX2" fmla="*/ 3192246 w 3192246"/>
                  <a:gd name="connsiteY2" fmla="*/ 0 h 1835081"/>
                  <a:gd name="connsiteX3" fmla="*/ 2181225 w 3192246"/>
                  <a:gd name="connsiteY3" fmla="*/ 760516 h 1835081"/>
                  <a:gd name="connsiteX4" fmla="*/ 0 w 3192246"/>
                  <a:gd name="connsiteY4" fmla="*/ 1835081 h 1835081"/>
                  <a:gd name="connsiteX5" fmla="*/ 0 w 3192246"/>
                  <a:gd name="connsiteY5" fmla="*/ 1225481 h 1835081"/>
                  <a:gd name="connsiteX0" fmla="*/ 0 w 3192246"/>
                  <a:gd name="connsiteY0" fmla="*/ 1225481 h 1835081"/>
                  <a:gd name="connsiteX1" fmla="*/ 2253782 w 3192246"/>
                  <a:gd name="connsiteY1" fmla="*/ 107025 h 1835081"/>
                  <a:gd name="connsiteX2" fmla="*/ 3192246 w 3192246"/>
                  <a:gd name="connsiteY2" fmla="*/ 0 h 1835081"/>
                  <a:gd name="connsiteX3" fmla="*/ 2777991 w 3192246"/>
                  <a:gd name="connsiteY3" fmla="*/ 823156 h 1835081"/>
                  <a:gd name="connsiteX4" fmla="*/ 0 w 3192246"/>
                  <a:gd name="connsiteY4" fmla="*/ 1835081 h 1835081"/>
                  <a:gd name="connsiteX5" fmla="*/ 0 w 3192246"/>
                  <a:gd name="connsiteY5" fmla="*/ 1225481 h 1835081"/>
                  <a:gd name="connsiteX0" fmla="*/ 0 w 3192246"/>
                  <a:gd name="connsiteY0" fmla="*/ 1225481 h 1835081"/>
                  <a:gd name="connsiteX1" fmla="*/ 2253782 w 3192246"/>
                  <a:gd name="connsiteY1" fmla="*/ 107025 h 1835081"/>
                  <a:gd name="connsiteX2" fmla="*/ 3192246 w 3192246"/>
                  <a:gd name="connsiteY2" fmla="*/ 0 h 1835081"/>
                  <a:gd name="connsiteX3" fmla="*/ 2575860 w 3192246"/>
                  <a:gd name="connsiteY3" fmla="*/ 885794 h 1835081"/>
                  <a:gd name="connsiteX4" fmla="*/ 0 w 3192246"/>
                  <a:gd name="connsiteY4" fmla="*/ 1835081 h 1835081"/>
                  <a:gd name="connsiteX5" fmla="*/ 0 w 3192246"/>
                  <a:gd name="connsiteY5" fmla="*/ 1225481 h 1835081"/>
                  <a:gd name="connsiteX0" fmla="*/ 0 w 2941989"/>
                  <a:gd name="connsiteY0" fmla="*/ 1125259 h 1734859"/>
                  <a:gd name="connsiteX1" fmla="*/ 2253782 w 2941989"/>
                  <a:gd name="connsiteY1" fmla="*/ 6803 h 1734859"/>
                  <a:gd name="connsiteX2" fmla="*/ 2941989 w 2941989"/>
                  <a:gd name="connsiteY2" fmla="*/ 0 h 1734859"/>
                  <a:gd name="connsiteX3" fmla="*/ 2575860 w 2941989"/>
                  <a:gd name="connsiteY3" fmla="*/ 785572 h 1734859"/>
                  <a:gd name="connsiteX4" fmla="*/ 0 w 2941989"/>
                  <a:gd name="connsiteY4" fmla="*/ 1734859 h 1734859"/>
                  <a:gd name="connsiteX5" fmla="*/ 0 w 2941989"/>
                  <a:gd name="connsiteY5" fmla="*/ 1125259 h 1734859"/>
                  <a:gd name="connsiteX0" fmla="*/ 0 w 2941989"/>
                  <a:gd name="connsiteY0" fmla="*/ 1125259 h 1734859"/>
                  <a:gd name="connsiteX1" fmla="*/ 2253782 w 2941989"/>
                  <a:gd name="connsiteY1" fmla="*/ 6803 h 1734859"/>
                  <a:gd name="connsiteX2" fmla="*/ 2941989 w 2941989"/>
                  <a:gd name="connsiteY2" fmla="*/ 0 h 1734859"/>
                  <a:gd name="connsiteX3" fmla="*/ 2441106 w 2941989"/>
                  <a:gd name="connsiteY3" fmla="*/ 877406 h 1734859"/>
                  <a:gd name="connsiteX4" fmla="*/ 0 w 2941989"/>
                  <a:gd name="connsiteY4" fmla="*/ 1734859 h 1734859"/>
                  <a:gd name="connsiteX5" fmla="*/ 0 w 2941989"/>
                  <a:gd name="connsiteY5" fmla="*/ 1125259 h 1734859"/>
                  <a:gd name="connsiteX0" fmla="*/ 0 w 2797610"/>
                  <a:gd name="connsiteY0" fmla="*/ 1118456 h 1728056"/>
                  <a:gd name="connsiteX1" fmla="*/ 2253782 w 2797610"/>
                  <a:gd name="connsiteY1" fmla="*/ 0 h 1728056"/>
                  <a:gd name="connsiteX2" fmla="*/ 2797610 w 2797610"/>
                  <a:gd name="connsiteY2" fmla="*/ 100336 h 1728056"/>
                  <a:gd name="connsiteX3" fmla="*/ 2441106 w 2797610"/>
                  <a:gd name="connsiteY3" fmla="*/ 870603 h 1728056"/>
                  <a:gd name="connsiteX4" fmla="*/ 0 w 2797610"/>
                  <a:gd name="connsiteY4" fmla="*/ 1728056 h 1728056"/>
                  <a:gd name="connsiteX5" fmla="*/ 0 w 2797610"/>
                  <a:gd name="connsiteY5" fmla="*/ 1118456 h 1728056"/>
                  <a:gd name="connsiteX0" fmla="*/ 0 w 2691732"/>
                  <a:gd name="connsiteY0" fmla="*/ 1118456 h 1728056"/>
                  <a:gd name="connsiteX1" fmla="*/ 2253782 w 2691732"/>
                  <a:gd name="connsiteY1" fmla="*/ 0 h 1728056"/>
                  <a:gd name="connsiteX2" fmla="*/ 2691732 w 2691732"/>
                  <a:gd name="connsiteY2" fmla="*/ 253392 h 1728056"/>
                  <a:gd name="connsiteX3" fmla="*/ 2441106 w 2691732"/>
                  <a:gd name="connsiteY3" fmla="*/ 870603 h 1728056"/>
                  <a:gd name="connsiteX4" fmla="*/ 0 w 2691732"/>
                  <a:gd name="connsiteY4" fmla="*/ 1728056 h 1728056"/>
                  <a:gd name="connsiteX5" fmla="*/ 0 w 2691732"/>
                  <a:gd name="connsiteY5" fmla="*/ 1118456 h 1728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91732" h="1728056">
                    <a:moveTo>
                      <a:pt x="0" y="1118456"/>
                    </a:moveTo>
                    <a:lnTo>
                      <a:pt x="2253782" y="0"/>
                    </a:lnTo>
                    <a:lnTo>
                      <a:pt x="2691732" y="253392"/>
                    </a:lnTo>
                    <a:lnTo>
                      <a:pt x="2441106" y="870603"/>
                    </a:lnTo>
                    <a:lnTo>
                      <a:pt x="0" y="1728056"/>
                    </a:lnTo>
                    <a:lnTo>
                      <a:pt x="0" y="1118456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21" name="Group 20"/>
              <p:cNvGrpSpPr/>
              <p:nvPr userDrawn="1"/>
            </p:nvGrpSpPr>
            <p:grpSpPr>
              <a:xfrm>
                <a:off x="0" y="3208886"/>
                <a:ext cx="5181807" cy="861332"/>
                <a:chOff x="0" y="1822675"/>
                <a:chExt cx="5181807" cy="1369636"/>
              </a:xfrm>
            </p:grpSpPr>
            <p:sp>
              <p:nvSpPr>
                <p:cNvPr id="22" name="Rectangle 21"/>
                <p:cNvSpPr/>
                <p:nvPr userDrawn="1"/>
              </p:nvSpPr>
              <p:spPr>
                <a:xfrm>
                  <a:off x="0" y="2582711"/>
                  <a:ext cx="2620817" cy="6096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3" name="Pentagon 9"/>
                <p:cNvSpPr/>
                <p:nvPr userDrawn="1"/>
              </p:nvSpPr>
              <p:spPr>
                <a:xfrm>
                  <a:off x="2620818" y="1822675"/>
                  <a:ext cx="2560989" cy="1369636"/>
                </a:xfrm>
                <a:custGeom>
                  <a:avLst/>
                  <a:gdLst>
                    <a:gd name="connsiteX0" fmla="*/ 0 w 1981200"/>
                    <a:gd name="connsiteY0" fmla="*/ 0 h 609600"/>
                    <a:gd name="connsiteX1" fmla="*/ 1676400 w 1981200"/>
                    <a:gd name="connsiteY1" fmla="*/ 0 h 609600"/>
                    <a:gd name="connsiteX2" fmla="*/ 1981200 w 1981200"/>
                    <a:gd name="connsiteY2" fmla="*/ 304800 h 609600"/>
                    <a:gd name="connsiteX3" fmla="*/ 1676400 w 1981200"/>
                    <a:gd name="connsiteY3" fmla="*/ 609600 h 609600"/>
                    <a:gd name="connsiteX4" fmla="*/ 0 w 1981200"/>
                    <a:gd name="connsiteY4" fmla="*/ 609600 h 609600"/>
                    <a:gd name="connsiteX5" fmla="*/ 0 w 1981200"/>
                    <a:gd name="connsiteY5" fmla="*/ 0 h 609600"/>
                    <a:gd name="connsiteX0" fmla="*/ 0 w 1981200"/>
                    <a:gd name="connsiteY0" fmla="*/ 1219200 h 1828800"/>
                    <a:gd name="connsiteX1" fmla="*/ 1587500 w 1981200"/>
                    <a:gd name="connsiteY1" fmla="*/ 0 h 1828800"/>
                    <a:gd name="connsiteX2" fmla="*/ 1981200 w 1981200"/>
                    <a:gd name="connsiteY2" fmla="*/ 1524000 h 1828800"/>
                    <a:gd name="connsiteX3" fmla="*/ 1676400 w 1981200"/>
                    <a:gd name="connsiteY3" fmla="*/ 1828800 h 1828800"/>
                    <a:gd name="connsiteX4" fmla="*/ 0 w 1981200"/>
                    <a:gd name="connsiteY4" fmla="*/ 1828800 h 1828800"/>
                    <a:gd name="connsiteX5" fmla="*/ 0 w 19812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676400 w 2070100"/>
                    <a:gd name="connsiteY3" fmla="*/ 18288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955800 w 2070100"/>
                    <a:gd name="connsiteY3" fmla="*/ 6096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349233"/>
                    <a:gd name="connsiteY0" fmla="*/ 1219200 h 1828800"/>
                    <a:gd name="connsiteX1" fmla="*/ 1587500 w 2349233"/>
                    <a:gd name="connsiteY1" fmla="*/ 0 h 1828800"/>
                    <a:gd name="connsiteX2" fmla="*/ 2349233 w 2349233"/>
                    <a:gd name="connsiteY2" fmla="*/ 647386 h 1828800"/>
                    <a:gd name="connsiteX3" fmla="*/ 1955800 w 2349233"/>
                    <a:gd name="connsiteY3" fmla="*/ 609600 h 1828800"/>
                    <a:gd name="connsiteX4" fmla="*/ 0 w 2349233"/>
                    <a:gd name="connsiteY4" fmla="*/ 1828800 h 1828800"/>
                    <a:gd name="connsiteX5" fmla="*/ 0 w 2349233"/>
                    <a:gd name="connsiteY5" fmla="*/ 1219200 h 1828800"/>
                    <a:gd name="connsiteX0" fmla="*/ 0 w 2349233"/>
                    <a:gd name="connsiteY0" fmla="*/ 1219200 h 1828800"/>
                    <a:gd name="connsiteX1" fmla="*/ 1587500 w 2349233"/>
                    <a:gd name="connsiteY1" fmla="*/ 0 h 1828800"/>
                    <a:gd name="connsiteX2" fmla="*/ 2349233 w 2349233"/>
                    <a:gd name="connsiteY2" fmla="*/ 647386 h 1828800"/>
                    <a:gd name="connsiteX3" fmla="*/ 2254183 w 2349233"/>
                    <a:gd name="connsiteY3" fmla="*/ 1267736 h 1828800"/>
                    <a:gd name="connsiteX4" fmla="*/ 0 w 2349233"/>
                    <a:gd name="connsiteY4" fmla="*/ 1828800 h 1828800"/>
                    <a:gd name="connsiteX5" fmla="*/ 0 w 2349233"/>
                    <a:gd name="connsiteY5" fmla="*/ 1219200 h 1828800"/>
                    <a:gd name="connsiteX0" fmla="*/ 0 w 2349233"/>
                    <a:gd name="connsiteY0" fmla="*/ 698814 h 1308414"/>
                    <a:gd name="connsiteX1" fmla="*/ 1991761 w 2349233"/>
                    <a:gd name="connsiteY1" fmla="*/ 0 h 1308414"/>
                    <a:gd name="connsiteX2" fmla="*/ 2349233 w 2349233"/>
                    <a:gd name="connsiteY2" fmla="*/ 127000 h 1308414"/>
                    <a:gd name="connsiteX3" fmla="*/ 2254183 w 2349233"/>
                    <a:gd name="connsiteY3" fmla="*/ 747350 h 1308414"/>
                    <a:gd name="connsiteX4" fmla="*/ 0 w 2349233"/>
                    <a:gd name="connsiteY4" fmla="*/ 1308414 h 1308414"/>
                    <a:gd name="connsiteX5" fmla="*/ 0 w 2349233"/>
                    <a:gd name="connsiteY5" fmla="*/ 698814 h 1308414"/>
                    <a:gd name="connsiteX0" fmla="*/ 0 w 2551364"/>
                    <a:gd name="connsiteY0" fmla="*/ 698814 h 1308414"/>
                    <a:gd name="connsiteX1" fmla="*/ 1991761 w 2551364"/>
                    <a:gd name="connsiteY1" fmla="*/ 0 h 1308414"/>
                    <a:gd name="connsiteX2" fmla="*/ 2551364 w 2551364"/>
                    <a:gd name="connsiteY2" fmla="*/ 234138 h 1308414"/>
                    <a:gd name="connsiteX3" fmla="*/ 2254183 w 2551364"/>
                    <a:gd name="connsiteY3" fmla="*/ 747350 h 1308414"/>
                    <a:gd name="connsiteX4" fmla="*/ 0 w 2551364"/>
                    <a:gd name="connsiteY4" fmla="*/ 1308414 h 1308414"/>
                    <a:gd name="connsiteX5" fmla="*/ 0 w 2551364"/>
                    <a:gd name="connsiteY5" fmla="*/ 698814 h 1308414"/>
                    <a:gd name="connsiteX0" fmla="*/ 0 w 2551364"/>
                    <a:gd name="connsiteY0" fmla="*/ 698814 h 1308414"/>
                    <a:gd name="connsiteX1" fmla="*/ 1991761 w 2551364"/>
                    <a:gd name="connsiteY1" fmla="*/ 0 h 1308414"/>
                    <a:gd name="connsiteX2" fmla="*/ 2551364 w 2551364"/>
                    <a:gd name="connsiteY2" fmla="*/ 234138 h 1308414"/>
                    <a:gd name="connsiteX3" fmla="*/ 2129055 w 2551364"/>
                    <a:gd name="connsiteY3" fmla="*/ 823877 h 1308414"/>
                    <a:gd name="connsiteX4" fmla="*/ 0 w 2551364"/>
                    <a:gd name="connsiteY4" fmla="*/ 1308414 h 1308414"/>
                    <a:gd name="connsiteX5" fmla="*/ 0 w 2551364"/>
                    <a:gd name="connsiteY5" fmla="*/ 698814 h 1308414"/>
                    <a:gd name="connsiteX0" fmla="*/ 0 w 2551364"/>
                    <a:gd name="connsiteY0" fmla="*/ 760036 h 1369636"/>
                    <a:gd name="connsiteX1" fmla="*/ 2136140 w 2551364"/>
                    <a:gd name="connsiteY1" fmla="*/ 0 h 1369636"/>
                    <a:gd name="connsiteX2" fmla="*/ 2551364 w 2551364"/>
                    <a:gd name="connsiteY2" fmla="*/ 295360 h 1369636"/>
                    <a:gd name="connsiteX3" fmla="*/ 2129055 w 2551364"/>
                    <a:gd name="connsiteY3" fmla="*/ 885099 h 1369636"/>
                    <a:gd name="connsiteX4" fmla="*/ 0 w 2551364"/>
                    <a:gd name="connsiteY4" fmla="*/ 1369636 h 1369636"/>
                    <a:gd name="connsiteX5" fmla="*/ 0 w 2551364"/>
                    <a:gd name="connsiteY5" fmla="*/ 760036 h 1369636"/>
                    <a:gd name="connsiteX0" fmla="*/ 0 w 2618741"/>
                    <a:gd name="connsiteY0" fmla="*/ 760036 h 1369636"/>
                    <a:gd name="connsiteX1" fmla="*/ 2136140 w 2618741"/>
                    <a:gd name="connsiteY1" fmla="*/ 0 h 1369636"/>
                    <a:gd name="connsiteX2" fmla="*/ 2618741 w 2618741"/>
                    <a:gd name="connsiteY2" fmla="*/ 280053 h 1369636"/>
                    <a:gd name="connsiteX3" fmla="*/ 2129055 w 2618741"/>
                    <a:gd name="connsiteY3" fmla="*/ 885099 h 1369636"/>
                    <a:gd name="connsiteX4" fmla="*/ 0 w 2618741"/>
                    <a:gd name="connsiteY4" fmla="*/ 1369636 h 1369636"/>
                    <a:gd name="connsiteX5" fmla="*/ 0 w 2618741"/>
                    <a:gd name="connsiteY5" fmla="*/ 760036 h 1369636"/>
                    <a:gd name="connsiteX0" fmla="*/ 0 w 2618741"/>
                    <a:gd name="connsiteY0" fmla="*/ 760036 h 1369636"/>
                    <a:gd name="connsiteX1" fmla="*/ 2136140 w 2618741"/>
                    <a:gd name="connsiteY1" fmla="*/ 0 h 1369636"/>
                    <a:gd name="connsiteX2" fmla="*/ 2618741 w 2618741"/>
                    <a:gd name="connsiteY2" fmla="*/ 280053 h 1369636"/>
                    <a:gd name="connsiteX3" fmla="*/ 2196432 w 2618741"/>
                    <a:gd name="connsiteY3" fmla="*/ 885099 h 1369636"/>
                    <a:gd name="connsiteX4" fmla="*/ 0 w 2618741"/>
                    <a:gd name="connsiteY4" fmla="*/ 1369636 h 1369636"/>
                    <a:gd name="connsiteX5" fmla="*/ 0 w 2618741"/>
                    <a:gd name="connsiteY5" fmla="*/ 760036 h 1369636"/>
                    <a:gd name="connsiteX0" fmla="*/ 0 w 2560989"/>
                    <a:gd name="connsiteY0" fmla="*/ 760036 h 1369636"/>
                    <a:gd name="connsiteX1" fmla="*/ 2136140 w 2560989"/>
                    <a:gd name="connsiteY1" fmla="*/ 0 h 1369636"/>
                    <a:gd name="connsiteX2" fmla="*/ 2560989 w 2560989"/>
                    <a:gd name="connsiteY2" fmla="*/ 310664 h 1369636"/>
                    <a:gd name="connsiteX3" fmla="*/ 2196432 w 2560989"/>
                    <a:gd name="connsiteY3" fmla="*/ 885099 h 1369636"/>
                    <a:gd name="connsiteX4" fmla="*/ 0 w 2560989"/>
                    <a:gd name="connsiteY4" fmla="*/ 1369636 h 1369636"/>
                    <a:gd name="connsiteX5" fmla="*/ 0 w 2560989"/>
                    <a:gd name="connsiteY5" fmla="*/ 760036 h 13696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560989" h="1369636">
                      <a:moveTo>
                        <a:pt x="0" y="760036"/>
                      </a:moveTo>
                      <a:lnTo>
                        <a:pt x="2136140" y="0"/>
                      </a:lnTo>
                      <a:lnTo>
                        <a:pt x="2560989" y="310664"/>
                      </a:lnTo>
                      <a:lnTo>
                        <a:pt x="2196432" y="885099"/>
                      </a:lnTo>
                      <a:lnTo>
                        <a:pt x="0" y="1369636"/>
                      </a:lnTo>
                      <a:lnTo>
                        <a:pt x="0" y="760036"/>
                      </a:lnTo>
                      <a:close/>
                    </a:path>
                  </a:pathLst>
                </a:custGeom>
                <a:solidFill>
                  <a:schemeClr val="accent4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</p:grpSp>
      <p:grpSp>
        <p:nvGrpSpPr>
          <p:cNvPr id="24" name="Group 23"/>
          <p:cNvGrpSpPr/>
          <p:nvPr userDrawn="1"/>
        </p:nvGrpSpPr>
        <p:grpSpPr>
          <a:xfrm rot="20331427">
            <a:off x="1108306" y="1241827"/>
            <a:ext cx="1843262" cy="3432862"/>
            <a:chOff x="6140449" y="1116114"/>
            <a:chExt cx="1927226" cy="3589236"/>
          </a:xfrm>
        </p:grpSpPr>
        <p:sp>
          <p:nvSpPr>
            <p:cNvPr id="25" name="Rectangle 24"/>
            <p:cNvSpPr/>
            <p:nvPr userDrawn="1"/>
          </p:nvSpPr>
          <p:spPr>
            <a:xfrm>
              <a:off x="6211887" y="1630479"/>
              <a:ext cx="1784351" cy="253983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dirty="0"/>
            </a:p>
          </p:txBody>
        </p:sp>
        <p:sp>
          <p:nvSpPr>
            <p:cNvPr id="26" name="Freeform 5"/>
            <p:cNvSpPr>
              <a:spLocks noEditPoints="1"/>
            </p:cNvSpPr>
            <p:nvPr userDrawn="1"/>
          </p:nvSpPr>
          <p:spPr bwMode="auto">
            <a:xfrm>
              <a:off x="6140449" y="1116114"/>
              <a:ext cx="1927226" cy="3589236"/>
            </a:xfrm>
            <a:custGeom>
              <a:avLst/>
              <a:gdLst/>
              <a:ahLst/>
              <a:cxnLst>
                <a:cxn ang="0">
                  <a:pos x="440" y="1690"/>
                </a:cxn>
                <a:cxn ang="0">
                  <a:pos x="440" y="1690"/>
                </a:cxn>
                <a:cxn ang="0">
                  <a:pos x="494" y="1636"/>
                </a:cxn>
                <a:cxn ang="0">
                  <a:pos x="547" y="1690"/>
                </a:cxn>
                <a:cxn ang="0">
                  <a:pos x="547" y="1690"/>
                </a:cxn>
                <a:cxn ang="0">
                  <a:pos x="547" y="1690"/>
                </a:cxn>
                <a:cxn ang="0">
                  <a:pos x="494" y="1743"/>
                </a:cxn>
                <a:cxn ang="0">
                  <a:pos x="440" y="1690"/>
                </a:cxn>
                <a:cxn ang="0">
                  <a:pos x="440" y="1690"/>
                </a:cxn>
                <a:cxn ang="0">
                  <a:pos x="65" y="274"/>
                </a:cxn>
                <a:cxn ang="0">
                  <a:pos x="65" y="274"/>
                </a:cxn>
                <a:cxn ang="0">
                  <a:pos x="922" y="274"/>
                </a:cxn>
                <a:cxn ang="0">
                  <a:pos x="922" y="1543"/>
                </a:cxn>
                <a:cxn ang="0">
                  <a:pos x="65" y="1543"/>
                </a:cxn>
                <a:cxn ang="0">
                  <a:pos x="65" y="274"/>
                </a:cxn>
                <a:cxn ang="0">
                  <a:pos x="355" y="143"/>
                </a:cxn>
                <a:cxn ang="0">
                  <a:pos x="355" y="143"/>
                </a:cxn>
                <a:cxn ang="0">
                  <a:pos x="632" y="143"/>
                </a:cxn>
                <a:cxn ang="0">
                  <a:pos x="632" y="163"/>
                </a:cxn>
                <a:cxn ang="0">
                  <a:pos x="355" y="163"/>
                </a:cxn>
                <a:cxn ang="0">
                  <a:pos x="355" y="143"/>
                </a:cxn>
                <a:cxn ang="0">
                  <a:pos x="891" y="0"/>
                </a:cxn>
                <a:cxn ang="0">
                  <a:pos x="96" y="0"/>
                </a:cxn>
                <a:cxn ang="0">
                  <a:pos x="0" y="92"/>
                </a:cxn>
                <a:cxn ang="0">
                  <a:pos x="0" y="1748"/>
                </a:cxn>
                <a:cxn ang="0">
                  <a:pos x="96" y="1840"/>
                </a:cxn>
                <a:cxn ang="0">
                  <a:pos x="891" y="1840"/>
                </a:cxn>
                <a:cxn ang="0">
                  <a:pos x="987" y="1748"/>
                </a:cxn>
                <a:cxn ang="0">
                  <a:pos x="987" y="92"/>
                </a:cxn>
                <a:cxn ang="0">
                  <a:pos x="891" y="0"/>
                </a:cxn>
              </a:cxnLst>
              <a:rect l="0" t="0" r="r" b="b"/>
              <a:pathLst>
                <a:path w="987" h="1840">
                  <a:moveTo>
                    <a:pt x="440" y="1690"/>
                  </a:moveTo>
                  <a:cubicBezTo>
                    <a:pt x="440" y="1690"/>
                    <a:pt x="440" y="1690"/>
                    <a:pt x="440" y="1690"/>
                  </a:cubicBezTo>
                  <a:cubicBezTo>
                    <a:pt x="440" y="1660"/>
                    <a:pt x="464" y="1636"/>
                    <a:pt x="494" y="1636"/>
                  </a:cubicBezTo>
                  <a:cubicBezTo>
                    <a:pt x="523" y="1636"/>
                    <a:pt x="547" y="1660"/>
                    <a:pt x="547" y="1690"/>
                  </a:cubicBezTo>
                  <a:cubicBezTo>
                    <a:pt x="547" y="1690"/>
                    <a:pt x="547" y="1690"/>
                    <a:pt x="547" y="1690"/>
                  </a:cubicBezTo>
                  <a:cubicBezTo>
                    <a:pt x="547" y="1690"/>
                    <a:pt x="547" y="1690"/>
                    <a:pt x="547" y="1690"/>
                  </a:cubicBezTo>
                  <a:cubicBezTo>
                    <a:pt x="547" y="1719"/>
                    <a:pt x="523" y="1743"/>
                    <a:pt x="494" y="1743"/>
                  </a:cubicBezTo>
                  <a:cubicBezTo>
                    <a:pt x="464" y="1743"/>
                    <a:pt x="440" y="1719"/>
                    <a:pt x="440" y="1690"/>
                  </a:cubicBezTo>
                  <a:cubicBezTo>
                    <a:pt x="440" y="1690"/>
                    <a:pt x="440" y="1690"/>
                    <a:pt x="440" y="1690"/>
                  </a:cubicBezTo>
                  <a:moveTo>
                    <a:pt x="65" y="274"/>
                  </a:moveTo>
                  <a:cubicBezTo>
                    <a:pt x="65" y="274"/>
                    <a:pt x="65" y="274"/>
                    <a:pt x="65" y="274"/>
                  </a:cubicBezTo>
                  <a:cubicBezTo>
                    <a:pt x="922" y="274"/>
                    <a:pt x="922" y="274"/>
                    <a:pt x="922" y="274"/>
                  </a:cubicBezTo>
                  <a:cubicBezTo>
                    <a:pt x="922" y="1543"/>
                    <a:pt x="922" y="1543"/>
                    <a:pt x="922" y="1543"/>
                  </a:cubicBezTo>
                  <a:cubicBezTo>
                    <a:pt x="65" y="1543"/>
                    <a:pt x="65" y="1543"/>
                    <a:pt x="65" y="1543"/>
                  </a:cubicBezTo>
                  <a:cubicBezTo>
                    <a:pt x="65" y="274"/>
                    <a:pt x="65" y="274"/>
                    <a:pt x="65" y="274"/>
                  </a:cubicBezTo>
                  <a:moveTo>
                    <a:pt x="355" y="143"/>
                  </a:moveTo>
                  <a:cubicBezTo>
                    <a:pt x="355" y="143"/>
                    <a:pt x="355" y="143"/>
                    <a:pt x="355" y="143"/>
                  </a:cubicBezTo>
                  <a:cubicBezTo>
                    <a:pt x="632" y="143"/>
                    <a:pt x="632" y="143"/>
                    <a:pt x="632" y="143"/>
                  </a:cubicBezTo>
                  <a:cubicBezTo>
                    <a:pt x="632" y="163"/>
                    <a:pt x="632" y="163"/>
                    <a:pt x="632" y="163"/>
                  </a:cubicBezTo>
                  <a:cubicBezTo>
                    <a:pt x="355" y="163"/>
                    <a:pt x="355" y="163"/>
                    <a:pt x="355" y="163"/>
                  </a:cubicBezTo>
                  <a:cubicBezTo>
                    <a:pt x="355" y="143"/>
                    <a:pt x="355" y="143"/>
                    <a:pt x="355" y="143"/>
                  </a:cubicBezTo>
                  <a:moveTo>
                    <a:pt x="891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43" y="0"/>
                    <a:pt x="0" y="42"/>
                    <a:pt x="0" y="92"/>
                  </a:cubicBezTo>
                  <a:cubicBezTo>
                    <a:pt x="0" y="1748"/>
                    <a:pt x="0" y="1748"/>
                    <a:pt x="0" y="1748"/>
                  </a:cubicBezTo>
                  <a:cubicBezTo>
                    <a:pt x="0" y="1798"/>
                    <a:pt x="43" y="1840"/>
                    <a:pt x="96" y="1840"/>
                  </a:cubicBezTo>
                  <a:cubicBezTo>
                    <a:pt x="891" y="1840"/>
                    <a:pt x="891" y="1840"/>
                    <a:pt x="891" y="1840"/>
                  </a:cubicBezTo>
                  <a:cubicBezTo>
                    <a:pt x="944" y="1840"/>
                    <a:pt x="987" y="1798"/>
                    <a:pt x="987" y="1748"/>
                  </a:cubicBezTo>
                  <a:cubicBezTo>
                    <a:pt x="987" y="92"/>
                    <a:pt x="987" y="92"/>
                    <a:pt x="987" y="92"/>
                  </a:cubicBezTo>
                  <a:cubicBezTo>
                    <a:pt x="987" y="41"/>
                    <a:pt x="944" y="0"/>
                    <a:pt x="891" y="0"/>
                  </a:cubicBezTo>
                </a:path>
              </a:pathLst>
            </a:custGeom>
            <a:solidFill>
              <a:srgbClr val="7F818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US" dirty="0"/>
            </a:p>
          </p:txBody>
        </p:sp>
      </p:grpSp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 rot="20331427">
            <a:off x="1228255" y="1731181"/>
            <a:ext cx="1603364" cy="2409604"/>
          </a:xfrm>
          <a:prstGeom prst="rect">
            <a:avLst/>
          </a:prstGeom>
          <a:ln>
            <a:noFill/>
          </a:ln>
        </p:spPr>
        <p:txBody>
          <a:bodyPr bIns="457200" anchor="b"/>
          <a:lstStyle>
            <a:lvl1pPr algn="ctr" rtl="0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295582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ockUp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 rtl="0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12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</a:p>
        </p:txBody>
      </p:sp>
      <p:grpSp>
        <p:nvGrpSpPr>
          <p:cNvPr id="13" name="Group 20"/>
          <p:cNvGrpSpPr/>
          <p:nvPr userDrawn="1"/>
        </p:nvGrpSpPr>
        <p:grpSpPr>
          <a:xfrm>
            <a:off x="2989156" y="1276350"/>
            <a:ext cx="3165688" cy="2518786"/>
            <a:chOff x="2094899" y="1081795"/>
            <a:chExt cx="4400683" cy="3501414"/>
          </a:xfrm>
        </p:grpSpPr>
        <p:sp>
          <p:nvSpPr>
            <p:cNvPr id="14" name="Rectangle 13"/>
            <p:cNvSpPr/>
            <p:nvPr/>
          </p:nvSpPr>
          <p:spPr>
            <a:xfrm>
              <a:off x="2261198" y="1247618"/>
              <a:ext cx="4081379" cy="22598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 5"/>
            <p:cNvSpPr>
              <a:spLocks noEditPoints="1"/>
            </p:cNvSpPr>
            <p:nvPr/>
          </p:nvSpPr>
          <p:spPr bwMode="auto">
            <a:xfrm>
              <a:off x="2094899" y="1081795"/>
              <a:ext cx="4400683" cy="2608522"/>
            </a:xfrm>
            <a:custGeom>
              <a:avLst/>
              <a:gdLst/>
              <a:ahLst/>
              <a:cxnLst>
                <a:cxn ang="0">
                  <a:pos x="1757" y="0"/>
                </a:cxn>
                <a:cxn ang="0">
                  <a:pos x="921" y="0"/>
                </a:cxn>
                <a:cxn ang="0">
                  <a:pos x="893" y="0"/>
                </a:cxn>
                <a:cxn ang="0">
                  <a:pos x="56" y="0"/>
                </a:cxn>
                <a:cxn ang="0">
                  <a:pos x="0" y="47"/>
                </a:cxn>
                <a:cxn ang="0">
                  <a:pos x="0" y="1076"/>
                </a:cxn>
                <a:cxn ang="0">
                  <a:pos x="1816" y="1076"/>
                </a:cxn>
                <a:cxn ang="0">
                  <a:pos x="1816" y="47"/>
                </a:cxn>
                <a:cxn ang="0">
                  <a:pos x="1757" y="0"/>
                </a:cxn>
                <a:cxn ang="0">
                  <a:pos x="1732" y="1000"/>
                </a:cxn>
                <a:cxn ang="0">
                  <a:pos x="76" y="1000"/>
                </a:cxn>
                <a:cxn ang="0">
                  <a:pos x="76" y="68"/>
                </a:cxn>
                <a:cxn ang="0">
                  <a:pos x="1732" y="68"/>
                </a:cxn>
                <a:cxn ang="0">
                  <a:pos x="1732" y="1000"/>
                </a:cxn>
              </a:cxnLst>
              <a:rect l="0" t="0" r="r" b="b"/>
              <a:pathLst>
                <a:path w="1816" h="1076">
                  <a:moveTo>
                    <a:pt x="1757" y="0"/>
                  </a:moveTo>
                  <a:cubicBezTo>
                    <a:pt x="921" y="0"/>
                    <a:pt x="921" y="0"/>
                    <a:pt x="921" y="0"/>
                  </a:cubicBezTo>
                  <a:cubicBezTo>
                    <a:pt x="893" y="0"/>
                    <a:pt x="893" y="0"/>
                    <a:pt x="893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27" y="0"/>
                    <a:pt x="0" y="17"/>
                    <a:pt x="0" y="47"/>
                  </a:cubicBezTo>
                  <a:cubicBezTo>
                    <a:pt x="0" y="1076"/>
                    <a:pt x="0" y="1076"/>
                    <a:pt x="0" y="1076"/>
                  </a:cubicBezTo>
                  <a:cubicBezTo>
                    <a:pt x="1816" y="1076"/>
                    <a:pt x="1816" y="1076"/>
                    <a:pt x="1816" y="1076"/>
                  </a:cubicBezTo>
                  <a:cubicBezTo>
                    <a:pt x="1816" y="47"/>
                    <a:pt x="1816" y="47"/>
                    <a:pt x="1816" y="47"/>
                  </a:cubicBezTo>
                  <a:cubicBezTo>
                    <a:pt x="1816" y="17"/>
                    <a:pt x="1787" y="0"/>
                    <a:pt x="1757" y="0"/>
                  </a:cubicBezTo>
                  <a:moveTo>
                    <a:pt x="1732" y="1000"/>
                  </a:moveTo>
                  <a:cubicBezTo>
                    <a:pt x="76" y="1000"/>
                    <a:pt x="76" y="1000"/>
                    <a:pt x="76" y="1000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1732" y="68"/>
                    <a:pt x="1732" y="68"/>
                    <a:pt x="1732" y="68"/>
                  </a:cubicBezTo>
                  <a:cubicBezTo>
                    <a:pt x="1732" y="1000"/>
                    <a:pt x="1732" y="1000"/>
                    <a:pt x="1732" y="100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2311744" y="1247618"/>
              <a:ext cx="3979748" cy="2259869"/>
            </a:xfrm>
            <a:custGeom>
              <a:avLst/>
              <a:gdLst/>
              <a:ahLst/>
              <a:cxnLst>
                <a:cxn ang="0">
                  <a:pos x="1872" y="0"/>
                </a:cxn>
                <a:cxn ang="0">
                  <a:pos x="0" y="0"/>
                </a:cxn>
                <a:cxn ang="0">
                  <a:pos x="1872" y="1063"/>
                </a:cxn>
                <a:cxn ang="0">
                  <a:pos x="1872" y="0"/>
                </a:cxn>
              </a:cxnLst>
              <a:rect l="0" t="0" r="r" b="b"/>
              <a:pathLst>
                <a:path w="1872" h="1063">
                  <a:moveTo>
                    <a:pt x="1872" y="0"/>
                  </a:moveTo>
                  <a:lnTo>
                    <a:pt x="0" y="0"/>
                  </a:lnTo>
                  <a:lnTo>
                    <a:pt x="1872" y="1063"/>
                  </a:lnTo>
                  <a:lnTo>
                    <a:pt x="1872" y="0"/>
                  </a:lnTo>
                  <a:close/>
                </a:path>
              </a:pathLst>
            </a:custGeom>
            <a:solidFill>
              <a:srgbClr val="FFFFFF">
                <a:alpha val="16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27"/>
            <p:cNvSpPr>
              <a:spLocks/>
            </p:cNvSpPr>
            <p:nvPr/>
          </p:nvSpPr>
          <p:spPr bwMode="auto">
            <a:xfrm>
              <a:off x="2094899" y="3690315"/>
              <a:ext cx="4400683" cy="397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0"/>
                </a:cxn>
                <a:cxn ang="0">
                  <a:pos x="56" y="164"/>
                </a:cxn>
                <a:cxn ang="0">
                  <a:pos x="893" y="164"/>
                </a:cxn>
                <a:cxn ang="0">
                  <a:pos x="921" y="164"/>
                </a:cxn>
                <a:cxn ang="0">
                  <a:pos x="1757" y="164"/>
                </a:cxn>
                <a:cxn ang="0">
                  <a:pos x="1816" y="100"/>
                </a:cxn>
                <a:cxn ang="0">
                  <a:pos x="1816" y="0"/>
                </a:cxn>
                <a:cxn ang="0">
                  <a:pos x="0" y="0"/>
                </a:cxn>
              </a:cxnLst>
              <a:rect l="0" t="0" r="r" b="b"/>
              <a:pathLst>
                <a:path w="1816" h="164">
                  <a:moveTo>
                    <a:pt x="0" y="0"/>
                  </a:moveTo>
                  <a:cubicBezTo>
                    <a:pt x="0" y="100"/>
                    <a:pt x="0" y="100"/>
                    <a:pt x="0" y="100"/>
                  </a:cubicBezTo>
                  <a:cubicBezTo>
                    <a:pt x="0" y="130"/>
                    <a:pt x="27" y="164"/>
                    <a:pt x="56" y="164"/>
                  </a:cubicBezTo>
                  <a:cubicBezTo>
                    <a:pt x="893" y="164"/>
                    <a:pt x="893" y="164"/>
                    <a:pt x="893" y="164"/>
                  </a:cubicBezTo>
                  <a:cubicBezTo>
                    <a:pt x="921" y="164"/>
                    <a:pt x="921" y="164"/>
                    <a:pt x="921" y="164"/>
                  </a:cubicBezTo>
                  <a:cubicBezTo>
                    <a:pt x="1757" y="164"/>
                    <a:pt x="1757" y="164"/>
                    <a:pt x="1757" y="164"/>
                  </a:cubicBezTo>
                  <a:cubicBezTo>
                    <a:pt x="1787" y="164"/>
                    <a:pt x="1816" y="130"/>
                    <a:pt x="1816" y="100"/>
                  </a:cubicBezTo>
                  <a:cubicBezTo>
                    <a:pt x="1816" y="0"/>
                    <a:pt x="1816" y="0"/>
                    <a:pt x="1816" y="0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83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</a:gsLst>
              <a:lin ang="1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r>
                <a:rPr lang="en-US" dirty="0"/>
                <a:t> </a:t>
              </a:r>
            </a:p>
          </p:txBody>
        </p:sp>
        <p:sp>
          <p:nvSpPr>
            <p:cNvPr id="23" name="Freeform 29"/>
            <p:cNvSpPr>
              <a:spLocks/>
            </p:cNvSpPr>
            <p:nvPr/>
          </p:nvSpPr>
          <p:spPr bwMode="auto">
            <a:xfrm>
              <a:off x="3506519" y="4087866"/>
              <a:ext cx="1590198" cy="495343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22" y="0"/>
                </a:cxn>
                <a:cxn ang="0">
                  <a:pos x="143" y="0"/>
                </a:cxn>
                <a:cxn ang="0">
                  <a:pos x="102" y="128"/>
                </a:cxn>
                <a:cxn ang="0">
                  <a:pos x="108" y="204"/>
                </a:cxn>
                <a:cxn ang="0">
                  <a:pos x="322" y="204"/>
                </a:cxn>
                <a:cxn ang="0">
                  <a:pos x="335" y="204"/>
                </a:cxn>
                <a:cxn ang="0">
                  <a:pos x="549" y="204"/>
                </a:cxn>
                <a:cxn ang="0">
                  <a:pos x="555" y="128"/>
                </a:cxn>
                <a:cxn ang="0">
                  <a:pos x="513" y="0"/>
                </a:cxn>
                <a:cxn ang="0">
                  <a:pos x="335" y="0"/>
                </a:cxn>
              </a:cxnLst>
              <a:rect l="0" t="0" r="r" b="b"/>
              <a:pathLst>
                <a:path w="656" h="204">
                  <a:moveTo>
                    <a:pt x="335" y="0"/>
                  </a:moveTo>
                  <a:cubicBezTo>
                    <a:pt x="322" y="0"/>
                    <a:pt x="322" y="0"/>
                    <a:pt x="322" y="0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143" y="0"/>
                    <a:pt x="142" y="88"/>
                    <a:pt x="102" y="128"/>
                  </a:cubicBezTo>
                  <a:cubicBezTo>
                    <a:pt x="62" y="169"/>
                    <a:pt x="0" y="204"/>
                    <a:pt x="108" y="204"/>
                  </a:cubicBezTo>
                  <a:cubicBezTo>
                    <a:pt x="322" y="204"/>
                    <a:pt x="322" y="204"/>
                    <a:pt x="322" y="204"/>
                  </a:cubicBezTo>
                  <a:cubicBezTo>
                    <a:pt x="335" y="204"/>
                    <a:pt x="335" y="204"/>
                    <a:pt x="335" y="204"/>
                  </a:cubicBezTo>
                  <a:cubicBezTo>
                    <a:pt x="549" y="204"/>
                    <a:pt x="549" y="204"/>
                    <a:pt x="549" y="204"/>
                  </a:cubicBezTo>
                  <a:cubicBezTo>
                    <a:pt x="656" y="204"/>
                    <a:pt x="594" y="169"/>
                    <a:pt x="555" y="128"/>
                  </a:cubicBezTo>
                  <a:cubicBezTo>
                    <a:pt x="515" y="88"/>
                    <a:pt x="513" y="0"/>
                    <a:pt x="513" y="0"/>
                  </a:cubicBezTo>
                  <a:lnTo>
                    <a:pt x="335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4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3130174" y="1395636"/>
            <a:ext cx="2883652" cy="1625664"/>
          </a:xfrm>
          <a:prstGeom prst="rect">
            <a:avLst/>
          </a:prstGeom>
          <a:ln>
            <a:noFill/>
          </a:ln>
        </p:spPr>
        <p:txBody>
          <a:bodyPr bIns="457200" anchor="b"/>
          <a:lstStyle>
            <a:lvl1pPr algn="ctr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71435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Pic08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1" y="-9524"/>
            <a:ext cx="9143999" cy="2733675"/>
          </a:xfrm>
          <a:prstGeom prst="rect">
            <a:avLst/>
          </a:prstGeom>
          <a:ln>
            <a:noFill/>
          </a:ln>
        </p:spPr>
        <p:txBody>
          <a:bodyPr bIns="457200" anchor="b"/>
          <a:lstStyle>
            <a:lvl1pPr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3831794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Off-page Connector 1"/>
          <p:cNvSpPr/>
          <p:nvPr userDrawn="1"/>
        </p:nvSpPr>
        <p:spPr>
          <a:xfrm rot="16200000">
            <a:off x="94134" y="4644550"/>
            <a:ext cx="233216" cy="421484"/>
          </a:xfrm>
          <a:prstGeom prst="flowChartOffpageConnector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 userDrawn="1"/>
        </p:nvSpPr>
        <p:spPr bwMode="gray">
          <a:xfrm>
            <a:off x="21437" y="4778348"/>
            <a:ext cx="3048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algn="ctr" defTabSz="914400" rtl="0" eaLnBrk="1" latinLnBrk="0" hangingPunct="1"/>
            <a:fld id="{6C5AF65D-6854-49AF-ABC5-48B5BA0EA842}" type="slidenum">
              <a:rPr lang="en-US" sz="1000" b="0" i="0" kern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HP Simplified"/>
                <a:ea typeface="+mn-ea"/>
                <a:cs typeface="HP Simplified"/>
              </a:rPr>
              <a:pPr marL="0" algn="ctr" defTabSz="914400" rtl="0" eaLnBrk="1" latinLnBrk="0" hangingPunct="1"/>
              <a:t>‹#›</a:t>
            </a:fld>
            <a:endParaRPr lang="en-US" sz="1000" b="0" i="0" kern="1200" dirty="0">
              <a:solidFill>
                <a:schemeClr val="tx1">
                  <a:lumMod val="50000"/>
                  <a:lumOff val="50000"/>
                </a:schemeClr>
              </a:solidFill>
              <a:latin typeface="HP Simplified"/>
              <a:ea typeface="+mn-ea"/>
              <a:cs typeface="HP Simplified"/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200" y="4481755"/>
            <a:ext cx="622807" cy="59318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705" r:id="rId2"/>
    <p:sldLayoutId id="2147483700" r:id="rId3"/>
    <p:sldLayoutId id="2147483704" r:id="rId4"/>
    <p:sldLayoutId id="2147483701" r:id="rId5"/>
    <p:sldLayoutId id="2147483671" r:id="rId6"/>
    <p:sldLayoutId id="2147483720" r:id="rId7"/>
    <p:sldLayoutId id="2147483699" r:id="rId8"/>
    <p:sldLayoutId id="2147483707" r:id="rId9"/>
    <p:sldLayoutId id="2147483709" r:id="rId10"/>
    <p:sldLayoutId id="2147483696" r:id="rId11"/>
    <p:sldLayoutId id="2147483708" r:id="rId12"/>
    <p:sldLayoutId id="2147483717" r:id="rId13"/>
    <p:sldLayoutId id="2147483716" r:id="rId14"/>
    <p:sldLayoutId id="2147483721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6.xml"/><Relationship Id="rId5" Type="http://schemas.openxmlformats.org/officeDocument/2006/relationships/chart" Target="../charts/chart15.xml"/><Relationship Id="rId4" Type="http://schemas.openxmlformats.org/officeDocument/2006/relationships/chart" Target="../charts/char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6607F58-DBC9-25B3-7EA5-747077D3914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44" r="10444"/>
          <a:stretch>
            <a:fillRect/>
          </a:stretch>
        </p:blipFill>
        <p:spPr>
          <a:xfrm>
            <a:off x="4686300" y="242203"/>
            <a:ext cx="1981200" cy="1114425"/>
          </a:xfrm>
        </p:spPr>
      </p:pic>
      <p:sp>
        <p:nvSpPr>
          <p:cNvPr id="20" name="Freeform 19"/>
          <p:cNvSpPr/>
          <p:nvPr/>
        </p:nvSpPr>
        <p:spPr>
          <a:xfrm>
            <a:off x="0" y="1515776"/>
            <a:ext cx="9144000" cy="3174492"/>
          </a:xfrm>
          <a:custGeom>
            <a:avLst/>
            <a:gdLst>
              <a:gd name="connsiteX0" fmla="*/ 0 w 9144000"/>
              <a:gd name="connsiteY0" fmla="*/ 0 h 2169351"/>
              <a:gd name="connsiteX1" fmla="*/ 4324906 w 9144000"/>
              <a:gd name="connsiteY1" fmla="*/ 0 h 2169351"/>
              <a:gd name="connsiteX2" fmla="*/ 4571999 w 9144000"/>
              <a:gd name="connsiteY2" fmla="*/ 242381 h 2169351"/>
              <a:gd name="connsiteX3" fmla="*/ 4819093 w 9144000"/>
              <a:gd name="connsiteY3" fmla="*/ 0 h 2169351"/>
              <a:gd name="connsiteX4" fmla="*/ 9144000 w 9144000"/>
              <a:gd name="connsiteY4" fmla="*/ 0 h 2169351"/>
              <a:gd name="connsiteX5" fmla="*/ 9144000 w 9144000"/>
              <a:gd name="connsiteY5" fmla="*/ 1929384 h 2169351"/>
              <a:gd name="connsiteX6" fmla="*/ 4816632 w 9144000"/>
              <a:gd name="connsiteY6" fmla="*/ 1929384 h 2169351"/>
              <a:gd name="connsiteX7" fmla="*/ 4571999 w 9144000"/>
              <a:gd name="connsiteY7" fmla="*/ 2169351 h 2169351"/>
              <a:gd name="connsiteX8" fmla="*/ 4327367 w 9144000"/>
              <a:gd name="connsiteY8" fmla="*/ 1929384 h 2169351"/>
              <a:gd name="connsiteX9" fmla="*/ 0 w 9144000"/>
              <a:gd name="connsiteY9" fmla="*/ 1929384 h 2169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2169351">
                <a:moveTo>
                  <a:pt x="0" y="0"/>
                </a:moveTo>
                <a:lnTo>
                  <a:pt x="4324906" y="0"/>
                </a:lnTo>
                <a:lnTo>
                  <a:pt x="4571999" y="242381"/>
                </a:lnTo>
                <a:lnTo>
                  <a:pt x="4819093" y="0"/>
                </a:lnTo>
                <a:lnTo>
                  <a:pt x="9144000" y="0"/>
                </a:lnTo>
                <a:lnTo>
                  <a:pt x="9144000" y="1929384"/>
                </a:lnTo>
                <a:lnTo>
                  <a:pt x="4816632" y="1929384"/>
                </a:lnTo>
                <a:lnTo>
                  <a:pt x="4571999" y="2169351"/>
                </a:lnTo>
                <a:lnTo>
                  <a:pt x="4327367" y="1929384"/>
                </a:lnTo>
                <a:lnTo>
                  <a:pt x="0" y="1929384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Isosceles Triangle 20"/>
          <p:cNvSpPr/>
          <p:nvPr/>
        </p:nvSpPr>
        <p:spPr>
          <a:xfrm rot="10800000">
            <a:off x="4324906" y="1491168"/>
            <a:ext cx="494187" cy="242381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/>
          <p:cNvSpPr/>
          <p:nvPr/>
        </p:nvSpPr>
        <p:spPr>
          <a:xfrm>
            <a:off x="457200" y="1834072"/>
            <a:ext cx="8458200" cy="12311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lt-LT" sz="4000" b="1" dirty="0">
                <a:solidFill>
                  <a:schemeClr val="bg1"/>
                </a:solidFill>
                <a:latin typeface="Calibri Light" panose="020F0302020204030204" pitchFamily="34" charset="0"/>
              </a:rPr>
              <a:t>2021-2027 VSF ir SVVP projektai. Vertinimas ir sutarčių pasirašymas</a:t>
            </a:r>
            <a:endParaRPr lang="en-US" sz="4000" b="1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352799" y="3867150"/>
            <a:ext cx="243840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lt-LT" sz="1200" b="1" i="1" dirty="0">
                <a:solidFill>
                  <a:schemeClr val="bg1"/>
                </a:solidFill>
              </a:rPr>
              <a:t>Mindaugas Rauba</a:t>
            </a:r>
          </a:p>
          <a:p>
            <a:pPr algn="ctr"/>
            <a:r>
              <a:rPr lang="lt-LT" sz="1200" b="1" i="1" dirty="0">
                <a:solidFill>
                  <a:schemeClr val="bg1"/>
                </a:solidFill>
              </a:rPr>
              <a:t>2026-02-06</a:t>
            </a:r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D95DC2-E7BA-0352-C9CC-3E99BC72A73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459979"/>
            <a:ext cx="1600200" cy="6788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4897863-7FC6-62C3-7FE0-65969B429EB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36" y="322314"/>
            <a:ext cx="4554682" cy="954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30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40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40000" decel="6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8" grpId="0"/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18" name="Rectangle 17"/>
          <p:cNvSpPr/>
          <p:nvPr/>
        </p:nvSpPr>
        <p:spPr>
          <a:xfrm>
            <a:off x="5796279" y="1487075"/>
            <a:ext cx="4991798" cy="2169351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0" y="1487075"/>
            <a:ext cx="4991798" cy="2169351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5080698" y="1487075"/>
            <a:ext cx="101600" cy="216935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5258265" y="1487075"/>
            <a:ext cx="101600" cy="216935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5435832" y="1487075"/>
            <a:ext cx="101600" cy="216935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5613400" y="1487075"/>
            <a:ext cx="101600" cy="216935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277091" y="1979499"/>
            <a:ext cx="42672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lt-LT" sz="3600" dirty="0">
                <a:solidFill>
                  <a:schemeClr val="bg1"/>
                </a:solidFill>
                <a:latin typeface="Calibri Light" panose="020F0302020204030204" pitchFamily="34" charset="0"/>
              </a:rPr>
              <a:t>VSF programa</a:t>
            </a:r>
            <a:endParaRPr lang="en-US" sz="3600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614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40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accel="40000" decel="6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accel="40000" decel="6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accel="40000" decel="6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accel="40000" decel="6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2" accel="40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13" grpId="0" animBg="1"/>
      <p:bldP spid="14" grpId="0" animBg="1"/>
      <p:bldP spid="15" grpId="0" animBg="1"/>
      <p:bldP spid="16" grpId="0" animBg="1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lt-LT" dirty="0"/>
              <a:t>Viso iki 2025 m. pabaigos paskelbta 13 kvietimų. 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VSF </a:t>
            </a:r>
            <a:r>
              <a:rPr lang="en-US" dirty="0" err="1"/>
              <a:t>kvietimai</a:t>
            </a:r>
            <a:r>
              <a:rPr lang="en-US" dirty="0"/>
              <a:t> </a:t>
            </a:r>
            <a:r>
              <a:rPr lang="en-US" dirty="0" err="1"/>
              <a:t>teikti</a:t>
            </a:r>
            <a:r>
              <a:rPr lang="en-US" dirty="0"/>
              <a:t> P</a:t>
            </a:r>
            <a:r>
              <a:rPr lang="lt-LT" dirty="0"/>
              <a:t>ĮP</a:t>
            </a:r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-1676400" y="1170050"/>
            <a:ext cx="3341660" cy="3341660"/>
            <a:chOff x="-1836964" y="868161"/>
            <a:chExt cx="3945438" cy="3945438"/>
          </a:xfrm>
        </p:grpSpPr>
        <p:sp>
          <p:nvSpPr>
            <p:cNvPr id="31" name="Donut 30"/>
            <p:cNvSpPr/>
            <p:nvPr/>
          </p:nvSpPr>
          <p:spPr>
            <a:xfrm>
              <a:off x="-1836964" y="868161"/>
              <a:ext cx="3945438" cy="3945438"/>
            </a:xfrm>
            <a:prstGeom prst="blockArc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-1219200" y="1485926"/>
              <a:ext cx="2709910" cy="2709910"/>
            </a:xfrm>
            <a:prstGeom prst="blockArc">
              <a:avLst>
                <a:gd name="adj1" fmla="val 10800122"/>
                <a:gd name="adj2" fmla="val 6"/>
                <a:gd name="adj3" fmla="val 14055"/>
              </a:avLst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44" name="Rounded Rectangle 43"/>
          <p:cNvSpPr/>
          <p:nvPr/>
        </p:nvSpPr>
        <p:spPr>
          <a:xfrm>
            <a:off x="990600" y="1139380"/>
            <a:ext cx="2871178" cy="42135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lt-LT" sz="1600" b="1" dirty="0">
                <a:solidFill>
                  <a:schemeClr val="bg1"/>
                </a:solidFill>
              </a:rPr>
              <a:t>2023 m. kvietimai Nr. 1 - Nr. 5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3" name="Text Placeholder 3"/>
          <p:cNvSpPr txBox="1">
            <a:spLocks/>
          </p:cNvSpPr>
          <p:nvPr/>
        </p:nvSpPr>
        <p:spPr>
          <a:xfrm>
            <a:off x="1684391" y="1598838"/>
            <a:ext cx="4103210" cy="849463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  <a:cs typeface="+mj-cs"/>
              </a:rPr>
              <a:t>Kviesta teikti PĮP – 21 vnt.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  <a:cs typeface="+mj-cs"/>
              </a:rPr>
              <a:t>Gauta PĮP ir pasirašyta sutarčių – 18 vnt.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  <a:cs typeface="+mj-cs"/>
              </a:rPr>
              <a:t>Pasirašytų sutarčių vertė – 20,3 mln. Eur., iš jų ES – 15,3 mln. Eur.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  <a:cs typeface="+mj-cs"/>
              </a:rPr>
              <a:t>Pasibaigusių projektų sk. – 6 vnt.</a:t>
            </a:r>
            <a:endParaRPr lang="en-US" sz="1200" b="1" dirty="0">
              <a:solidFill>
                <a:schemeClr val="tx1">
                  <a:lumMod val="50000"/>
                  <a:lumOff val="50000"/>
                </a:schemeClr>
              </a:solidFill>
              <a:cs typeface="+mj-cs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7609952" y="971550"/>
            <a:ext cx="2738456" cy="3427535"/>
            <a:chOff x="7239000" y="1744663"/>
            <a:chExt cx="1697038" cy="2124075"/>
          </a:xfrm>
        </p:grpSpPr>
        <p:sp>
          <p:nvSpPr>
            <p:cNvPr id="1030" name="Freeform 6"/>
            <p:cNvSpPr>
              <a:spLocks/>
            </p:cNvSpPr>
            <p:nvPr/>
          </p:nvSpPr>
          <p:spPr bwMode="auto">
            <a:xfrm>
              <a:off x="7512050" y="1744663"/>
              <a:ext cx="1150938" cy="365125"/>
            </a:xfrm>
            <a:custGeom>
              <a:avLst/>
              <a:gdLst/>
              <a:ahLst/>
              <a:cxnLst>
                <a:cxn ang="0">
                  <a:pos x="326" y="0"/>
                </a:cxn>
                <a:cxn ang="0">
                  <a:pos x="399" y="0"/>
                </a:cxn>
                <a:cxn ang="0">
                  <a:pos x="411" y="2"/>
                </a:cxn>
                <a:cxn ang="0">
                  <a:pos x="422" y="4"/>
                </a:cxn>
                <a:cxn ang="0">
                  <a:pos x="433" y="9"/>
                </a:cxn>
                <a:cxn ang="0">
                  <a:pos x="442" y="16"/>
                </a:cxn>
                <a:cxn ang="0">
                  <a:pos x="451" y="23"/>
                </a:cxn>
                <a:cxn ang="0">
                  <a:pos x="458" y="33"/>
                </a:cxn>
                <a:cxn ang="0">
                  <a:pos x="463" y="43"/>
                </a:cxn>
                <a:cxn ang="0">
                  <a:pos x="711" y="43"/>
                </a:cxn>
                <a:cxn ang="0">
                  <a:pos x="717" y="44"/>
                </a:cxn>
                <a:cxn ang="0">
                  <a:pos x="721" y="47"/>
                </a:cxn>
                <a:cxn ang="0">
                  <a:pos x="723" y="51"/>
                </a:cxn>
                <a:cxn ang="0">
                  <a:pos x="725" y="56"/>
                </a:cxn>
                <a:cxn ang="0">
                  <a:pos x="723" y="77"/>
                </a:cxn>
                <a:cxn ang="0">
                  <a:pos x="720" y="96"/>
                </a:cxn>
                <a:cxn ang="0">
                  <a:pos x="714" y="115"/>
                </a:cxn>
                <a:cxn ang="0">
                  <a:pos x="707" y="133"/>
                </a:cxn>
                <a:cxn ang="0">
                  <a:pos x="697" y="149"/>
                </a:cxn>
                <a:cxn ang="0">
                  <a:pos x="686" y="165"/>
                </a:cxn>
                <a:cxn ang="0">
                  <a:pos x="674" y="179"/>
                </a:cxn>
                <a:cxn ang="0">
                  <a:pos x="660" y="192"/>
                </a:cxn>
                <a:cxn ang="0">
                  <a:pos x="644" y="203"/>
                </a:cxn>
                <a:cxn ang="0">
                  <a:pos x="627" y="212"/>
                </a:cxn>
                <a:cxn ang="0">
                  <a:pos x="609" y="220"/>
                </a:cxn>
                <a:cxn ang="0">
                  <a:pos x="591" y="226"/>
                </a:cxn>
                <a:cxn ang="0">
                  <a:pos x="571" y="229"/>
                </a:cxn>
                <a:cxn ang="0">
                  <a:pos x="551" y="230"/>
                </a:cxn>
                <a:cxn ang="0">
                  <a:pos x="174" y="230"/>
                </a:cxn>
                <a:cxn ang="0">
                  <a:pos x="154" y="229"/>
                </a:cxn>
                <a:cxn ang="0">
                  <a:pos x="134" y="226"/>
                </a:cxn>
                <a:cxn ang="0">
                  <a:pos x="116" y="220"/>
                </a:cxn>
                <a:cxn ang="0">
                  <a:pos x="98" y="212"/>
                </a:cxn>
                <a:cxn ang="0">
                  <a:pos x="81" y="203"/>
                </a:cxn>
                <a:cxn ang="0">
                  <a:pos x="65" y="192"/>
                </a:cxn>
                <a:cxn ang="0">
                  <a:pos x="51" y="179"/>
                </a:cxn>
                <a:cxn ang="0">
                  <a:pos x="39" y="165"/>
                </a:cxn>
                <a:cxn ang="0">
                  <a:pos x="28" y="149"/>
                </a:cxn>
                <a:cxn ang="0">
                  <a:pos x="18" y="133"/>
                </a:cxn>
                <a:cxn ang="0">
                  <a:pos x="10" y="115"/>
                </a:cxn>
                <a:cxn ang="0">
                  <a:pos x="5" y="96"/>
                </a:cxn>
                <a:cxn ang="0">
                  <a:pos x="2" y="77"/>
                </a:cxn>
                <a:cxn ang="0">
                  <a:pos x="0" y="56"/>
                </a:cxn>
                <a:cxn ang="0">
                  <a:pos x="2" y="51"/>
                </a:cxn>
                <a:cxn ang="0">
                  <a:pos x="4" y="47"/>
                </a:cxn>
                <a:cxn ang="0">
                  <a:pos x="8" y="44"/>
                </a:cxn>
                <a:cxn ang="0">
                  <a:pos x="14" y="43"/>
                </a:cxn>
                <a:cxn ang="0">
                  <a:pos x="262" y="43"/>
                </a:cxn>
                <a:cxn ang="0">
                  <a:pos x="267" y="33"/>
                </a:cxn>
                <a:cxn ang="0">
                  <a:pos x="274" y="23"/>
                </a:cxn>
                <a:cxn ang="0">
                  <a:pos x="283" y="16"/>
                </a:cxn>
                <a:cxn ang="0">
                  <a:pos x="292" y="9"/>
                </a:cxn>
                <a:cxn ang="0">
                  <a:pos x="303" y="4"/>
                </a:cxn>
                <a:cxn ang="0">
                  <a:pos x="314" y="2"/>
                </a:cxn>
                <a:cxn ang="0">
                  <a:pos x="326" y="0"/>
                </a:cxn>
              </a:cxnLst>
              <a:rect l="0" t="0" r="r" b="b"/>
              <a:pathLst>
                <a:path w="725" h="230">
                  <a:moveTo>
                    <a:pt x="326" y="0"/>
                  </a:moveTo>
                  <a:lnTo>
                    <a:pt x="399" y="0"/>
                  </a:lnTo>
                  <a:lnTo>
                    <a:pt x="411" y="2"/>
                  </a:lnTo>
                  <a:lnTo>
                    <a:pt x="422" y="4"/>
                  </a:lnTo>
                  <a:lnTo>
                    <a:pt x="433" y="9"/>
                  </a:lnTo>
                  <a:lnTo>
                    <a:pt x="442" y="16"/>
                  </a:lnTo>
                  <a:lnTo>
                    <a:pt x="451" y="23"/>
                  </a:lnTo>
                  <a:lnTo>
                    <a:pt x="458" y="33"/>
                  </a:lnTo>
                  <a:lnTo>
                    <a:pt x="463" y="43"/>
                  </a:lnTo>
                  <a:lnTo>
                    <a:pt x="711" y="43"/>
                  </a:lnTo>
                  <a:lnTo>
                    <a:pt x="717" y="44"/>
                  </a:lnTo>
                  <a:lnTo>
                    <a:pt x="721" y="47"/>
                  </a:lnTo>
                  <a:lnTo>
                    <a:pt x="723" y="51"/>
                  </a:lnTo>
                  <a:lnTo>
                    <a:pt x="725" y="56"/>
                  </a:lnTo>
                  <a:lnTo>
                    <a:pt x="723" y="77"/>
                  </a:lnTo>
                  <a:lnTo>
                    <a:pt x="720" y="96"/>
                  </a:lnTo>
                  <a:lnTo>
                    <a:pt x="714" y="115"/>
                  </a:lnTo>
                  <a:lnTo>
                    <a:pt x="707" y="133"/>
                  </a:lnTo>
                  <a:lnTo>
                    <a:pt x="697" y="149"/>
                  </a:lnTo>
                  <a:lnTo>
                    <a:pt x="686" y="165"/>
                  </a:lnTo>
                  <a:lnTo>
                    <a:pt x="674" y="179"/>
                  </a:lnTo>
                  <a:lnTo>
                    <a:pt x="660" y="192"/>
                  </a:lnTo>
                  <a:lnTo>
                    <a:pt x="644" y="203"/>
                  </a:lnTo>
                  <a:lnTo>
                    <a:pt x="627" y="212"/>
                  </a:lnTo>
                  <a:lnTo>
                    <a:pt x="609" y="220"/>
                  </a:lnTo>
                  <a:lnTo>
                    <a:pt x="591" y="226"/>
                  </a:lnTo>
                  <a:lnTo>
                    <a:pt x="571" y="229"/>
                  </a:lnTo>
                  <a:lnTo>
                    <a:pt x="551" y="230"/>
                  </a:lnTo>
                  <a:lnTo>
                    <a:pt x="174" y="230"/>
                  </a:lnTo>
                  <a:lnTo>
                    <a:pt x="154" y="229"/>
                  </a:lnTo>
                  <a:lnTo>
                    <a:pt x="134" y="226"/>
                  </a:lnTo>
                  <a:lnTo>
                    <a:pt x="116" y="220"/>
                  </a:lnTo>
                  <a:lnTo>
                    <a:pt x="98" y="212"/>
                  </a:lnTo>
                  <a:lnTo>
                    <a:pt x="81" y="203"/>
                  </a:lnTo>
                  <a:lnTo>
                    <a:pt x="65" y="192"/>
                  </a:lnTo>
                  <a:lnTo>
                    <a:pt x="51" y="179"/>
                  </a:lnTo>
                  <a:lnTo>
                    <a:pt x="39" y="165"/>
                  </a:lnTo>
                  <a:lnTo>
                    <a:pt x="28" y="149"/>
                  </a:lnTo>
                  <a:lnTo>
                    <a:pt x="18" y="133"/>
                  </a:lnTo>
                  <a:lnTo>
                    <a:pt x="10" y="115"/>
                  </a:lnTo>
                  <a:lnTo>
                    <a:pt x="5" y="96"/>
                  </a:lnTo>
                  <a:lnTo>
                    <a:pt x="2" y="77"/>
                  </a:lnTo>
                  <a:lnTo>
                    <a:pt x="0" y="56"/>
                  </a:lnTo>
                  <a:lnTo>
                    <a:pt x="2" y="51"/>
                  </a:lnTo>
                  <a:lnTo>
                    <a:pt x="4" y="47"/>
                  </a:lnTo>
                  <a:lnTo>
                    <a:pt x="8" y="44"/>
                  </a:lnTo>
                  <a:lnTo>
                    <a:pt x="14" y="43"/>
                  </a:lnTo>
                  <a:lnTo>
                    <a:pt x="262" y="43"/>
                  </a:lnTo>
                  <a:lnTo>
                    <a:pt x="267" y="33"/>
                  </a:lnTo>
                  <a:lnTo>
                    <a:pt x="274" y="23"/>
                  </a:lnTo>
                  <a:lnTo>
                    <a:pt x="283" y="16"/>
                  </a:lnTo>
                  <a:lnTo>
                    <a:pt x="292" y="9"/>
                  </a:lnTo>
                  <a:lnTo>
                    <a:pt x="303" y="4"/>
                  </a:lnTo>
                  <a:lnTo>
                    <a:pt x="314" y="2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1" name="Freeform 7"/>
            <p:cNvSpPr>
              <a:spLocks/>
            </p:cNvSpPr>
            <p:nvPr/>
          </p:nvSpPr>
          <p:spPr bwMode="auto">
            <a:xfrm>
              <a:off x="7569200" y="2593975"/>
              <a:ext cx="669925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378" y="0"/>
                </a:cxn>
                <a:cxn ang="0">
                  <a:pos x="388" y="1"/>
                </a:cxn>
                <a:cxn ang="0">
                  <a:pos x="397" y="4"/>
                </a:cxn>
                <a:cxn ang="0">
                  <a:pos x="405" y="9"/>
                </a:cxn>
                <a:cxn ang="0">
                  <a:pos x="412" y="16"/>
                </a:cxn>
                <a:cxn ang="0">
                  <a:pos x="417" y="24"/>
                </a:cxn>
                <a:cxn ang="0">
                  <a:pos x="421" y="33"/>
                </a:cxn>
                <a:cxn ang="0">
                  <a:pos x="422" y="43"/>
                </a:cxn>
                <a:cxn ang="0">
                  <a:pos x="421" y="53"/>
                </a:cxn>
                <a:cxn ang="0">
                  <a:pos x="417" y="62"/>
                </a:cxn>
                <a:cxn ang="0">
                  <a:pos x="412" y="70"/>
                </a:cxn>
                <a:cxn ang="0">
                  <a:pos x="405" y="76"/>
                </a:cxn>
                <a:cxn ang="0">
                  <a:pos x="397" y="82"/>
                </a:cxn>
                <a:cxn ang="0">
                  <a:pos x="388" y="85"/>
                </a:cxn>
                <a:cxn ang="0">
                  <a:pos x="378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6"/>
                </a:cxn>
                <a:cxn ang="0">
                  <a:pos x="9" y="70"/>
                </a:cxn>
                <a:cxn ang="0">
                  <a:pos x="5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5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422" h="86">
                  <a:moveTo>
                    <a:pt x="43" y="0"/>
                  </a:moveTo>
                  <a:lnTo>
                    <a:pt x="378" y="0"/>
                  </a:lnTo>
                  <a:lnTo>
                    <a:pt x="388" y="1"/>
                  </a:lnTo>
                  <a:lnTo>
                    <a:pt x="397" y="4"/>
                  </a:lnTo>
                  <a:lnTo>
                    <a:pt x="405" y="9"/>
                  </a:lnTo>
                  <a:lnTo>
                    <a:pt x="412" y="16"/>
                  </a:lnTo>
                  <a:lnTo>
                    <a:pt x="417" y="24"/>
                  </a:lnTo>
                  <a:lnTo>
                    <a:pt x="421" y="33"/>
                  </a:lnTo>
                  <a:lnTo>
                    <a:pt x="422" y="43"/>
                  </a:lnTo>
                  <a:lnTo>
                    <a:pt x="421" y="53"/>
                  </a:lnTo>
                  <a:lnTo>
                    <a:pt x="417" y="62"/>
                  </a:lnTo>
                  <a:lnTo>
                    <a:pt x="412" y="70"/>
                  </a:lnTo>
                  <a:lnTo>
                    <a:pt x="405" y="76"/>
                  </a:lnTo>
                  <a:lnTo>
                    <a:pt x="397" y="82"/>
                  </a:lnTo>
                  <a:lnTo>
                    <a:pt x="388" y="85"/>
                  </a:lnTo>
                  <a:lnTo>
                    <a:pt x="378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6"/>
                  </a:lnTo>
                  <a:lnTo>
                    <a:pt x="9" y="70"/>
                  </a:lnTo>
                  <a:lnTo>
                    <a:pt x="5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5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2" name="Freeform 8"/>
            <p:cNvSpPr>
              <a:spLocks/>
            </p:cNvSpPr>
            <p:nvPr/>
          </p:nvSpPr>
          <p:spPr bwMode="auto">
            <a:xfrm>
              <a:off x="7569200" y="2960688"/>
              <a:ext cx="669925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378" y="0"/>
                </a:cxn>
                <a:cxn ang="0">
                  <a:pos x="388" y="1"/>
                </a:cxn>
                <a:cxn ang="0">
                  <a:pos x="397" y="4"/>
                </a:cxn>
                <a:cxn ang="0">
                  <a:pos x="405" y="9"/>
                </a:cxn>
                <a:cxn ang="0">
                  <a:pos x="412" y="16"/>
                </a:cxn>
                <a:cxn ang="0">
                  <a:pos x="417" y="24"/>
                </a:cxn>
                <a:cxn ang="0">
                  <a:pos x="421" y="33"/>
                </a:cxn>
                <a:cxn ang="0">
                  <a:pos x="422" y="43"/>
                </a:cxn>
                <a:cxn ang="0">
                  <a:pos x="421" y="53"/>
                </a:cxn>
                <a:cxn ang="0">
                  <a:pos x="417" y="62"/>
                </a:cxn>
                <a:cxn ang="0">
                  <a:pos x="412" y="70"/>
                </a:cxn>
                <a:cxn ang="0">
                  <a:pos x="405" y="77"/>
                </a:cxn>
                <a:cxn ang="0">
                  <a:pos x="397" y="82"/>
                </a:cxn>
                <a:cxn ang="0">
                  <a:pos x="388" y="85"/>
                </a:cxn>
                <a:cxn ang="0">
                  <a:pos x="378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5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5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422" h="86">
                  <a:moveTo>
                    <a:pt x="43" y="0"/>
                  </a:moveTo>
                  <a:lnTo>
                    <a:pt x="378" y="0"/>
                  </a:lnTo>
                  <a:lnTo>
                    <a:pt x="388" y="1"/>
                  </a:lnTo>
                  <a:lnTo>
                    <a:pt x="397" y="4"/>
                  </a:lnTo>
                  <a:lnTo>
                    <a:pt x="405" y="9"/>
                  </a:lnTo>
                  <a:lnTo>
                    <a:pt x="412" y="16"/>
                  </a:lnTo>
                  <a:lnTo>
                    <a:pt x="417" y="24"/>
                  </a:lnTo>
                  <a:lnTo>
                    <a:pt x="421" y="33"/>
                  </a:lnTo>
                  <a:lnTo>
                    <a:pt x="422" y="43"/>
                  </a:lnTo>
                  <a:lnTo>
                    <a:pt x="421" y="53"/>
                  </a:lnTo>
                  <a:lnTo>
                    <a:pt x="417" y="62"/>
                  </a:lnTo>
                  <a:lnTo>
                    <a:pt x="412" y="70"/>
                  </a:lnTo>
                  <a:lnTo>
                    <a:pt x="405" y="77"/>
                  </a:lnTo>
                  <a:lnTo>
                    <a:pt x="397" y="82"/>
                  </a:lnTo>
                  <a:lnTo>
                    <a:pt x="388" y="85"/>
                  </a:lnTo>
                  <a:lnTo>
                    <a:pt x="378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5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5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auto">
            <a:xfrm>
              <a:off x="7569200" y="3327400"/>
              <a:ext cx="669925" cy="138113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378" y="0"/>
                </a:cxn>
                <a:cxn ang="0">
                  <a:pos x="388" y="1"/>
                </a:cxn>
                <a:cxn ang="0">
                  <a:pos x="397" y="5"/>
                </a:cxn>
                <a:cxn ang="0">
                  <a:pos x="405" y="9"/>
                </a:cxn>
                <a:cxn ang="0">
                  <a:pos x="412" y="16"/>
                </a:cxn>
                <a:cxn ang="0">
                  <a:pos x="417" y="24"/>
                </a:cxn>
                <a:cxn ang="0">
                  <a:pos x="421" y="33"/>
                </a:cxn>
                <a:cxn ang="0">
                  <a:pos x="422" y="43"/>
                </a:cxn>
                <a:cxn ang="0">
                  <a:pos x="421" y="53"/>
                </a:cxn>
                <a:cxn ang="0">
                  <a:pos x="417" y="62"/>
                </a:cxn>
                <a:cxn ang="0">
                  <a:pos x="412" y="70"/>
                </a:cxn>
                <a:cxn ang="0">
                  <a:pos x="405" y="77"/>
                </a:cxn>
                <a:cxn ang="0">
                  <a:pos x="397" y="82"/>
                </a:cxn>
                <a:cxn ang="0">
                  <a:pos x="388" y="85"/>
                </a:cxn>
                <a:cxn ang="0">
                  <a:pos x="378" y="87"/>
                </a:cxn>
                <a:cxn ang="0">
                  <a:pos x="43" y="87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5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5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5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422" h="87">
                  <a:moveTo>
                    <a:pt x="43" y="0"/>
                  </a:moveTo>
                  <a:lnTo>
                    <a:pt x="378" y="0"/>
                  </a:lnTo>
                  <a:lnTo>
                    <a:pt x="388" y="1"/>
                  </a:lnTo>
                  <a:lnTo>
                    <a:pt x="397" y="5"/>
                  </a:lnTo>
                  <a:lnTo>
                    <a:pt x="405" y="9"/>
                  </a:lnTo>
                  <a:lnTo>
                    <a:pt x="412" y="16"/>
                  </a:lnTo>
                  <a:lnTo>
                    <a:pt x="417" y="24"/>
                  </a:lnTo>
                  <a:lnTo>
                    <a:pt x="421" y="33"/>
                  </a:lnTo>
                  <a:lnTo>
                    <a:pt x="422" y="43"/>
                  </a:lnTo>
                  <a:lnTo>
                    <a:pt x="421" y="53"/>
                  </a:lnTo>
                  <a:lnTo>
                    <a:pt x="417" y="62"/>
                  </a:lnTo>
                  <a:lnTo>
                    <a:pt x="412" y="70"/>
                  </a:lnTo>
                  <a:lnTo>
                    <a:pt x="405" y="77"/>
                  </a:lnTo>
                  <a:lnTo>
                    <a:pt x="397" y="82"/>
                  </a:lnTo>
                  <a:lnTo>
                    <a:pt x="388" y="85"/>
                  </a:lnTo>
                  <a:lnTo>
                    <a:pt x="378" y="87"/>
                  </a:lnTo>
                  <a:lnTo>
                    <a:pt x="43" y="87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5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5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5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auto">
            <a:xfrm>
              <a:off x="8377238" y="2593975"/>
              <a:ext cx="228600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101" y="0"/>
                </a:cxn>
                <a:cxn ang="0">
                  <a:pos x="111" y="1"/>
                </a:cxn>
                <a:cxn ang="0">
                  <a:pos x="120" y="4"/>
                </a:cxn>
                <a:cxn ang="0">
                  <a:pos x="128" y="9"/>
                </a:cxn>
                <a:cxn ang="0">
                  <a:pos x="135" y="16"/>
                </a:cxn>
                <a:cxn ang="0">
                  <a:pos x="139" y="24"/>
                </a:cxn>
                <a:cxn ang="0">
                  <a:pos x="143" y="33"/>
                </a:cxn>
                <a:cxn ang="0">
                  <a:pos x="144" y="43"/>
                </a:cxn>
                <a:cxn ang="0">
                  <a:pos x="143" y="53"/>
                </a:cxn>
                <a:cxn ang="0">
                  <a:pos x="139" y="62"/>
                </a:cxn>
                <a:cxn ang="0">
                  <a:pos x="135" y="70"/>
                </a:cxn>
                <a:cxn ang="0">
                  <a:pos x="128" y="76"/>
                </a:cxn>
                <a:cxn ang="0">
                  <a:pos x="120" y="82"/>
                </a:cxn>
                <a:cxn ang="0">
                  <a:pos x="111" y="85"/>
                </a:cxn>
                <a:cxn ang="0">
                  <a:pos x="101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6"/>
                </a:cxn>
                <a:cxn ang="0">
                  <a:pos x="9" y="70"/>
                </a:cxn>
                <a:cxn ang="0">
                  <a:pos x="4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4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144" h="86">
                  <a:moveTo>
                    <a:pt x="43" y="0"/>
                  </a:moveTo>
                  <a:lnTo>
                    <a:pt x="101" y="0"/>
                  </a:lnTo>
                  <a:lnTo>
                    <a:pt x="111" y="1"/>
                  </a:lnTo>
                  <a:lnTo>
                    <a:pt x="120" y="4"/>
                  </a:lnTo>
                  <a:lnTo>
                    <a:pt x="128" y="9"/>
                  </a:lnTo>
                  <a:lnTo>
                    <a:pt x="135" y="16"/>
                  </a:lnTo>
                  <a:lnTo>
                    <a:pt x="139" y="24"/>
                  </a:lnTo>
                  <a:lnTo>
                    <a:pt x="143" y="33"/>
                  </a:lnTo>
                  <a:lnTo>
                    <a:pt x="144" y="43"/>
                  </a:lnTo>
                  <a:lnTo>
                    <a:pt x="143" y="53"/>
                  </a:lnTo>
                  <a:lnTo>
                    <a:pt x="139" y="62"/>
                  </a:lnTo>
                  <a:lnTo>
                    <a:pt x="135" y="70"/>
                  </a:lnTo>
                  <a:lnTo>
                    <a:pt x="128" y="76"/>
                  </a:lnTo>
                  <a:lnTo>
                    <a:pt x="120" y="82"/>
                  </a:lnTo>
                  <a:lnTo>
                    <a:pt x="111" y="85"/>
                  </a:lnTo>
                  <a:lnTo>
                    <a:pt x="101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6"/>
                  </a:lnTo>
                  <a:lnTo>
                    <a:pt x="9" y="70"/>
                  </a:lnTo>
                  <a:lnTo>
                    <a:pt x="4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4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auto">
            <a:xfrm>
              <a:off x="8377238" y="2960688"/>
              <a:ext cx="228600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101" y="0"/>
                </a:cxn>
                <a:cxn ang="0">
                  <a:pos x="111" y="1"/>
                </a:cxn>
                <a:cxn ang="0">
                  <a:pos x="120" y="4"/>
                </a:cxn>
                <a:cxn ang="0">
                  <a:pos x="128" y="9"/>
                </a:cxn>
                <a:cxn ang="0">
                  <a:pos x="135" y="16"/>
                </a:cxn>
                <a:cxn ang="0">
                  <a:pos x="139" y="24"/>
                </a:cxn>
                <a:cxn ang="0">
                  <a:pos x="143" y="33"/>
                </a:cxn>
                <a:cxn ang="0">
                  <a:pos x="144" y="43"/>
                </a:cxn>
                <a:cxn ang="0">
                  <a:pos x="143" y="53"/>
                </a:cxn>
                <a:cxn ang="0">
                  <a:pos x="139" y="62"/>
                </a:cxn>
                <a:cxn ang="0">
                  <a:pos x="135" y="70"/>
                </a:cxn>
                <a:cxn ang="0">
                  <a:pos x="128" y="77"/>
                </a:cxn>
                <a:cxn ang="0">
                  <a:pos x="120" y="82"/>
                </a:cxn>
                <a:cxn ang="0">
                  <a:pos x="111" y="85"/>
                </a:cxn>
                <a:cxn ang="0">
                  <a:pos x="101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4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4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144" h="86">
                  <a:moveTo>
                    <a:pt x="43" y="0"/>
                  </a:moveTo>
                  <a:lnTo>
                    <a:pt x="101" y="0"/>
                  </a:lnTo>
                  <a:lnTo>
                    <a:pt x="111" y="1"/>
                  </a:lnTo>
                  <a:lnTo>
                    <a:pt x="120" y="4"/>
                  </a:lnTo>
                  <a:lnTo>
                    <a:pt x="128" y="9"/>
                  </a:lnTo>
                  <a:lnTo>
                    <a:pt x="135" y="16"/>
                  </a:lnTo>
                  <a:lnTo>
                    <a:pt x="139" y="24"/>
                  </a:lnTo>
                  <a:lnTo>
                    <a:pt x="143" y="33"/>
                  </a:lnTo>
                  <a:lnTo>
                    <a:pt x="144" y="43"/>
                  </a:lnTo>
                  <a:lnTo>
                    <a:pt x="143" y="53"/>
                  </a:lnTo>
                  <a:lnTo>
                    <a:pt x="139" y="62"/>
                  </a:lnTo>
                  <a:lnTo>
                    <a:pt x="135" y="70"/>
                  </a:lnTo>
                  <a:lnTo>
                    <a:pt x="128" y="77"/>
                  </a:lnTo>
                  <a:lnTo>
                    <a:pt x="120" y="82"/>
                  </a:lnTo>
                  <a:lnTo>
                    <a:pt x="111" y="85"/>
                  </a:lnTo>
                  <a:lnTo>
                    <a:pt x="101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4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4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auto">
            <a:xfrm>
              <a:off x="8377238" y="3327400"/>
              <a:ext cx="228600" cy="138113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101" y="0"/>
                </a:cxn>
                <a:cxn ang="0">
                  <a:pos x="111" y="1"/>
                </a:cxn>
                <a:cxn ang="0">
                  <a:pos x="120" y="5"/>
                </a:cxn>
                <a:cxn ang="0">
                  <a:pos x="128" y="9"/>
                </a:cxn>
                <a:cxn ang="0">
                  <a:pos x="135" y="16"/>
                </a:cxn>
                <a:cxn ang="0">
                  <a:pos x="139" y="24"/>
                </a:cxn>
                <a:cxn ang="0">
                  <a:pos x="143" y="33"/>
                </a:cxn>
                <a:cxn ang="0">
                  <a:pos x="144" y="43"/>
                </a:cxn>
                <a:cxn ang="0">
                  <a:pos x="143" y="53"/>
                </a:cxn>
                <a:cxn ang="0">
                  <a:pos x="139" y="62"/>
                </a:cxn>
                <a:cxn ang="0">
                  <a:pos x="135" y="70"/>
                </a:cxn>
                <a:cxn ang="0">
                  <a:pos x="128" y="77"/>
                </a:cxn>
                <a:cxn ang="0">
                  <a:pos x="120" y="82"/>
                </a:cxn>
                <a:cxn ang="0">
                  <a:pos x="111" y="85"/>
                </a:cxn>
                <a:cxn ang="0">
                  <a:pos x="101" y="87"/>
                </a:cxn>
                <a:cxn ang="0">
                  <a:pos x="43" y="87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4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4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5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144" h="87">
                  <a:moveTo>
                    <a:pt x="43" y="0"/>
                  </a:moveTo>
                  <a:lnTo>
                    <a:pt x="101" y="0"/>
                  </a:lnTo>
                  <a:lnTo>
                    <a:pt x="111" y="1"/>
                  </a:lnTo>
                  <a:lnTo>
                    <a:pt x="120" y="5"/>
                  </a:lnTo>
                  <a:lnTo>
                    <a:pt x="128" y="9"/>
                  </a:lnTo>
                  <a:lnTo>
                    <a:pt x="135" y="16"/>
                  </a:lnTo>
                  <a:lnTo>
                    <a:pt x="139" y="24"/>
                  </a:lnTo>
                  <a:lnTo>
                    <a:pt x="143" y="33"/>
                  </a:lnTo>
                  <a:lnTo>
                    <a:pt x="144" y="43"/>
                  </a:lnTo>
                  <a:lnTo>
                    <a:pt x="143" y="53"/>
                  </a:lnTo>
                  <a:lnTo>
                    <a:pt x="139" y="62"/>
                  </a:lnTo>
                  <a:lnTo>
                    <a:pt x="135" y="70"/>
                  </a:lnTo>
                  <a:lnTo>
                    <a:pt x="128" y="77"/>
                  </a:lnTo>
                  <a:lnTo>
                    <a:pt x="120" y="82"/>
                  </a:lnTo>
                  <a:lnTo>
                    <a:pt x="111" y="85"/>
                  </a:lnTo>
                  <a:lnTo>
                    <a:pt x="101" y="87"/>
                  </a:lnTo>
                  <a:lnTo>
                    <a:pt x="43" y="87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4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4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5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7" name="Freeform 13"/>
            <p:cNvSpPr>
              <a:spLocks noEditPoints="1"/>
            </p:cNvSpPr>
            <p:nvPr/>
          </p:nvSpPr>
          <p:spPr bwMode="auto">
            <a:xfrm>
              <a:off x="7239000" y="1885950"/>
              <a:ext cx="1697038" cy="1982788"/>
            </a:xfrm>
            <a:custGeom>
              <a:avLst/>
              <a:gdLst/>
              <a:ahLst/>
              <a:cxnLst>
                <a:cxn ang="0">
                  <a:pos x="139" y="329"/>
                </a:cxn>
                <a:cxn ang="0">
                  <a:pos x="127" y="336"/>
                </a:cxn>
                <a:cxn ang="0">
                  <a:pos x="120" y="349"/>
                </a:cxn>
                <a:cxn ang="0">
                  <a:pos x="118" y="1093"/>
                </a:cxn>
                <a:cxn ang="0">
                  <a:pos x="122" y="1108"/>
                </a:cxn>
                <a:cxn ang="0">
                  <a:pos x="133" y="1118"/>
                </a:cxn>
                <a:cxn ang="0">
                  <a:pos x="147" y="1122"/>
                </a:cxn>
                <a:cxn ang="0">
                  <a:pos x="930" y="1121"/>
                </a:cxn>
                <a:cxn ang="0">
                  <a:pos x="942" y="1113"/>
                </a:cxn>
                <a:cxn ang="0">
                  <a:pos x="949" y="1101"/>
                </a:cxn>
                <a:cxn ang="0">
                  <a:pos x="951" y="357"/>
                </a:cxn>
                <a:cxn ang="0">
                  <a:pos x="947" y="342"/>
                </a:cxn>
                <a:cxn ang="0">
                  <a:pos x="936" y="332"/>
                </a:cxn>
                <a:cxn ang="0">
                  <a:pos x="922" y="328"/>
                </a:cxn>
                <a:cxn ang="0">
                  <a:pos x="29" y="0"/>
                </a:cxn>
                <a:cxn ang="0">
                  <a:pos x="113" y="2"/>
                </a:cxn>
                <a:cxn ang="0">
                  <a:pos x="126" y="9"/>
                </a:cxn>
                <a:cxn ang="0">
                  <a:pos x="134" y="22"/>
                </a:cxn>
                <a:cxn ang="0">
                  <a:pos x="148" y="62"/>
                </a:cxn>
                <a:cxn ang="0">
                  <a:pos x="170" y="97"/>
                </a:cxn>
                <a:cxn ang="0">
                  <a:pos x="198" y="127"/>
                </a:cxn>
                <a:cxn ang="0">
                  <a:pos x="231" y="150"/>
                </a:cxn>
                <a:cxn ang="0">
                  <a:pos x="269" y="166"/>
                </a:cxn>
                <a:cxn ang="0">
                  <a:pos x="309" y="175"/>
                </a:cxn>
                <a:cxn ang="0">
                  <a:pos x="739" y="176"/>
                </a:cxn>
                <a:cxn ang="0">
                  <a:pos x="780" y="171"/>
                </a:cxn>
                <a:cxn ang="0">
                  <a:pos x="820" y="159"/>
                </a:cxn>
                <a:cxn ang="0">
                  <a:pos x="855" y="139"/>
                </a:cxn>
                <a:cxn ang="0">
                  <a:pos x="886" y="112"/>
                </a:cxn>
                <a:cxn ang="0">
                  <a:pos x="911" y="80"/>
                </a:cxn>
                <a:cxn ang="0">
                  <a:pos x="929" y="43"/>
                </a:cxn>
                <a:cxn ang="0">
                  <a:pos x="938" y="15"/>
                </a:cxn>
                <a:cxn ang="0">
                  <a:pos x="948" y="4"/>
                </a:cxn>
                <a:cxn ang="0">
                  <a:pos x="963" y="0"/>
                </a:cxn>
                <a:cxn ang="0">
                  <a:pos x="1048" y="2"/>
                </a:cxn>
                <a:cxn ang="0">
                  <a:pos x="1061" y="9"/>
                </a:cxn>
                <a:cxn ang="0">
                  <a:pos x="1068" y="21"/>
                </a:cxn>
                <a:cxn ang="0">
                  <a:pos x="1069" y="1220"/>
                </a:cxn>
                <a:cxn ang="0">
                  <a:pos x="1065" y="1234"/>
                </a:cxn>
                <a:cxn ang="0">
                  <a:pos x="1055" y="1245"/>
                </a:cxn>
                <a:cxn ang="0">
                  <a:pos x="1040" y="1249"/>
                </a:cxn>
                <a:cxn ang="0">
                  <a:pos x="21" y="1248"/>
                </a:cxn>
                <a:cxn ang="0">
                  <a:pos x="8" y="1240"/>
                </a:cxn>
                <a:cxn ang="0">
                  <a:pos x="1" y="1228"/>
                </a:cxn>
                <a:cxn ang="0">
                  <a:pos x="0" y="29"/>
                </a:cxn>
                <a:cxn ang="0">
                  <a:pos x="4" y="15"/>
                </a:cxn>
                <a:cxn ang="0">
                  <a:pos x="14" y="4"/>
                </a:cxn>
                <a:cxn ang="0">
                  <a:pos x="29" y="0"/>
                </a:cxn>
              </a:cxnLst>
              <a:rect l="0" t="0" r="r" b="b"/>
              <a:pathLst>
                <a:path w="1069" h="1249">
                  <a:moveTo>
                    <a:pt x="147" y="328"/>
                  </a:moveTo>
                  <a:lnTo>
                    <a:pt x="139" y="329"/>
                  </a:lnTo>
                  <a:lnTo>
                    <a:pt x="133" y="332"/>
                  </a:lnTo>
                  <a:lnTo>
                    <a:pt x="127" y="336"/>
                  </a:lnTo>
                  <a:lnTo>
                    <a:pt x="122" y="342"/>
                  </a:lnTo>
                  <a:lnTo>
                    <a:pt x="120" y="349"/>
                  </a:lnTo>
                  <a:lnTo>
                    <a:pt x="118" y="357"/>
                  </a:lnTo>
                  <a:lnTo>
                    <a:pt x="118" y="1093"/>
                  </a:lnTo>
                  <a:lnTo>
                    <a:pt x="120" y="1101"/>
                  </a:lnTo>
                  <a:lnTo>
                    <a:pt x="122" y="1108"/>
                  </a:lnTo>
                  <a:lnTo>
                    <a:pt x="127" y="1113"/>
                  </a:lnTo>
                  <a:lnTo>
                    <a:pt x="133" y="1118"/>
                  </a:lnTo>
                  <a:lnTo>
                    <a:pt x="139" y="1121"/>
                  </a:lnTo>
                  <a:lnTo>
                    <a:pt x="147" y="1122"/>
                  </a:lnTo>
                  <a:lnTo>
                    <a:pt x="922" y="1122"/>
                  </a:lnTo>
                  <a:lnTo>
                    <a:pt x="930" y="1121"/>
                  </a:lnTo>
                  <a:lnTo>
                    <a:pt x="936" y="1118"/>
                  </a:lnTo>
                  <a:lnTo>
                    <a:pt x="942" y="1113"/>
                  </a:lnTo>
                  <a:lnTo>
                    <a:pt x="947" y="1108"/>
                  </a:lnTo>
                  <a:lnTo>
                    <a:pt x="949" y="1101"/>
                  </a:lnTo>
                  <a:lnTo>
                    <a:pt x="951" y="1093"/>
                  </a:lnTo>
                  <a:lnTo>
                    <a:pt x="951" y="357"/>
                  </a:lnTo>
                  <a:lnTo>
                    <a:pt x="949" y="349"/>
                  </a:lnTo>
                  <a:lnTo>
                    <a:pt x="947" y="342"/>
                  </a:lnTo>
                  <a:lnTo>
                    <a:pt x="942" y="336"/>
                  </a:lnTo>
                  <a:lnTo>
                    <a:pt x="936" y="332"/>
                  </a:lnTo>
                  <a:lnTo>
                    <a:pt x="930" y="329"/>
                  </a:lnTo>
                  <a:lnTo>
                    <a:pt x="922" y="328"/>
                  </a:lnTo>
                  <a:lnTo>
                    <a:pt x="147" y="328"/>
                  </a:lnTo>
                  <a:close/>
                  <a:moveTo>
                    <a:pt x="29" y="0"/>
                  </a:moveTo>
                  <a:lnTo>
                    <a:pt x="106" y="0"/>
                  </a:lnTo>
                  <a:lnTo>
                    <a:pt x="113" y="2"/>
                  </a:lnTo>
                  <a:lnTo>
                    <a:pt x="120" y="4"/>
                  </a:lnTo>
                  <a:lnTo>
                    <a:pt x="126" y="9"/>
                  </a:lnTo>
                  <a:lnTo>
                    <a:pt x="131" y="15"/>
                  </a:lnTo>
                  <a:lnTo>
                    <a:pt x="134" y="22"/>
                  </a:lnTo>
                  <a:lnTo>
                    <a:pt x="140" y="43"/>
                  </a:lnTo>
                  <a:lnTo>
                    <a:pt x="148" y="62"/>
                  </a:lnTo>
                  <a:lnTo>
                    <a:pt x="158" y="80"/>
                  </a:lnTo>
                  <a:lnTo>
                    <a:pt x="170" y="97"/>
                  </a:lnTo>
                  <a:lnTo>
                    <a:pt x="183" y="112"/>
                  </a:lnTo>
                  <a:lnTo>
                    <a:pt x="198" y="127"/>
                  </a:lnTo>
                  <a:lnTo>
                    <a:pt x="214" y="139"/>
                  </a:lnTo>
                  <a:lnTo>
                    <a:pt x="231" y="150"/>
                  </a:lnTo>
                  <a:lnTo>
                    <a:pt x="249" y="159"/>
                  </a:lnTo>
                  <a:lnTo>
                    <a:pt x="269" y="166"/>
                  </a:lnTo>
                  <a:lnTo>
                    <a:pt x="289" y="171"/>
                  </a:lnTo>
                  <a:lnTo>
                    <a:pt x="309" y="175"/>
                  </a:lnTo>
                  <a:lnTo>
                    <a:pt x="330" y="176"/>
                  </a:lnTo>
                  <a:lnTo>
                    <a:pt x="739" y="176"/>
                  </a:lnTo>
                  <a:lnTo>
                    <a:pt x="760" y="175"/>
                  </a:lnTo>
                  <a:lnTo>
                    <a:pt x="780" y="171"/>
                  </a:lnTo>
                  <a:lnTo>
                    <a:pt x="800" y="166"/>
                  </a:lnTo>
                  <a:lnTo>
                    <a:pt x="820" y="159"/>
                  </a:lnTo>
                  <a:lnTo>
                    <a:pt x="838" y="150"/>
                  </a:lnTo>
                  <a:lnTo>
                    <a:pt x="855" y="139"/>
                  </a:lnTo>
                  <a:lnTo>
                    <a:pt x="871" y="127"/>
                  </a:lnTo>
                  <a:lnTo>
                    <a:pt x="886" y="112"/>
                  </a:lnTo>
                  <a:lnTo>
                    <a:pt x="899" y="97"/>
                  </a:lnTo>
                  <a:lnTo>
                    <a:pt x="911" y="80"/>
                  </a:lnTo>
                  <a:lnTo>
                    <a:pt x="921" y="62"/>
                  </a:lnTo>
                  <a:lnTo>
                    <a:pt x="929" y="43"/>
                  </a:lnTo>
                  <a:lnTo>
                    <a:pt x="935" y="22"/>
                  </a:lnTo>
                  <a:lnTo>
                    <a:pt x="938" y="15"/>
                  </a:lnTo>
                  <a:lnTo>
                    <a:pt x="943" y="9"/>
                  </a:lnTo>
                  <a:lnTo>
                    <a:pt x="948" y="4"/>
                  </a:lnTo>
                  <a:lnTo>
                    <a:pt x="956" y="2"/>
                  </a:lnTo>
                  <a:lnTo>
                    <a:pt x="963" y="0"/>
                  </a:lnTo>
                  <a:lnTo>
                    <a:pt x="1040" y="0"/>
                  </a:lnTo>
                  <a:lnTo>
                    <a:pt x="1048" y="2"/>
                  </a:lnTo>
                  <a:lnTo>
                    <a:pt x="1055" y="4"/>
                  </a:lnTo>
                  <a:lnTo>
                    <a:pt x="1061" y="9"/>
                  </a:lnTo>
                  <a:lnTo>
                    <a:pt x="1065" y="15"/>
                  </a:lnTo>
                  <a:lnTo>
                    <a:pt x="1068" y="21"/>
                  </a:lnTo>
                  <a:lnTo>
                    <a:pt x="1069" y="29"/>
                  </a:lnTo>
                  <a:lnTo>
                    <a:pt x="1069" y="1220"/>
                  </a:lnTo>
                  <a:lnTo>
                    <a:pt x="1068" y="1228"/>
                  </a:lnTo>
                  <a:lnTo>
                    <a:pt x="1065" y="1234"/>
                  </a:lnTo>
                  <a:lnTo>
                    <a:pt x="1061" y="1240"/>
                  </a:lnTo>
                  <a:lnTo>
                    <a:pt x="1055" y="1245"/>
                  </a:lnTo>
                  <a:lnTo>
                    <a:pt x="1048" y="1248"/>
                  </a:lnTo>
                  <a:lnTo>
                    <a:pt x="1040" y="1249"/>
                  </a:lnTo>
                  <a:lnTo>
                    <a:pt x="29" y="1249"/>
                  </a:lnTo>
                  <a:lnTo>
                    <a:pt x="21" y="1248"/>
                  </a:lnTo>
                  <a:lnTo>
                    <a:pt x="14" y="1245"/>
                  </a:lnTo>
                  <a:lnTo>
                    <a:pt x="8" y="1240"/>
                  </a:lnTo>
                  <a:lnTo>
                    <a:pt x="4" y="1235"/>
                  </a:lnTo>
                  <a:lnTo>
                    <a:pt x="1" y="1228"/>
                  </a:lnTo>
                  <a:lnTo>
                    <a:pt x="0" y="1220"/>
                  </a:lnTo>
                  <a:lnTo>
                    <a:pt x="0" y="29"/>
                  </a:lnTo>
                  <a:lnTo>
                    <a:pt x="1" y="21"/>
                  </a:lnTo>
                  <a:lnTo>
                    <a:pt x="4" y="15"/>
                  </a:lnTo>
                  <a:lnTo>
                    <a:pt x="8" y="9"/>
                  </a:lnTo>
                  <a:lnTo>
                    <a:pt x="14" y="4"/>
                  </a:lnTo>
                  <a:lnTo>
                    <a:pt x="21" y="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Rounded Rectangle 45">
            <a:extLst>
              <a:ext uri="{FF2B5EF4-FFF2-40B4-BE49-F238E27FC236}">
                <a16:creationId xmlns:a16="http://schemas.microsoft.com/office/drawing/2014/main" id="{E76577B2-4BA4-CEB7-E97D-F74D39CA8AEE}"/>
              </a:ext>
            </a:extLst>
          </p:cNvPr>
          <p:cNvSpPr/>
          <p:nvPr/>
        </p:nvSpPr>
        <p:spPr>
          <a:xfrm>
            <a:off x="1843278" y="2524632"/>
            <a:ext cx="2968974" cy="4213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lt-LT" sz="1600" b="1" dirty="0">
                <a:solidFill>
                  <a:schemeClr val="bg1"/>
                </a:solidFill>
              </a:rPr>
              <a:t>2024 m. kvietimai Nr. 6 - Nr. 9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C909DBF9-BCE9-5976-590D-0CC8082A83FA}"/>
              </a:ext>
            </a:extLst>
          </p:cNvPr>
          <p:cNvSpPr txBox="1">
            <a:spLocks/>
          </p:cNvSpPr>
          <p:nvPr/>
        </p:nvSpPr>
        <p:spPr>
          <a:xfrm>
            <a:off x="2411355" y="3014834"/>
            <a:ext cx="4103210" cy="849463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  <a:cs typeface="+mj-cs"/>
              </a:rPr>
              <a:t>Kviesta teikti PĮP – 15 vnt.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  <a:cs typeface="+mj-cs"/>
              </a:rPr>
              <a:t>Gauta PĮP ir pasirašyta sutarčių – 13 vnt.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  <a:cs typeface="+mj-cs"/>
              </a:rPr>
              <a:t>Pasirašytų sutarčių vertė – 10,2 mln. Eur., iš jų ES - 7,7 mln. Eur.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Pasibaigusių projektų sk. – 1 vnt.</a:t>
            </a: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  <a:cs typeface="+mj-cs"/>
              </a:rPr>
              <a:t> </a:t>
            </a:r>
            <a:endParaRPr lang="en-US" sz="1200" b="1" dirty="0">
              <a:solidFill>
                <a:schemeClr val="tx1">
                  <a:lumMod val="50000"/>
                  <a:lumOff val="50000"/>
                </a:schemeClr>
              </a:solidFill>
              <a:cs typeface="+mj-cs"/>
            </a:endParaRPr>
          </a:p>
        </p:txBody>
      </p:sp>
      <p:sp>
        <p:nvSpPr>
          <p:cNvPr id="3" name="Rounded Rectangle 45">
            <a:extLst>
              <a:ext uri="{FF2B5EF4-FFF2-40B4-BE49-F238E27FC236}">
                <a16:creationId xmlns:a16="http://schemas.microsoft.com/office/drawing/2014/main" id="{C656A525-EB66-AC5C-F5C9-F6AB28BE31B5}"/>
              </a:ext>
            </a:extLst>
          </p:cNvPr>
          <p:cNvSpPr/>
          <p:nvPr/>
        </p:nvSpPr>
        <p:spPr>
          <a:xfrm>
            <a:off x="1469302" y="3952121"/>
            <a:ext cx="3168303" cy="421358"/>
          </a:xfrm>
          <a:prstGeom prst="roundRect">
            <a:avLst>
              <a:gd name="adj" fmla="val 5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lt-LT" sz="1600" b="1" dirty="0">
                <a:solidFill>
                  <a:schemeClr val="bg1"/>
                </a:solidFill>
              </a:rPr>
              <a:t>2025 m. kvietimai Nr. 10 – Nr. 13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F7B8C1-BF4B-82EF-50F9-6678FF4C155B}"/>
              </a:ext>
            </a:extLst>
          </p:cNvPr>
          <p:cNvSpPr txBox="1">
            <a:spLocks/>
          </p:cNvSpPr>
          <p:nvPr/>
        </p:nvSpPr>
        <p:spPr>
          <a:xfrm>
            <a:off x="2057400" y="4373479"/>
            <a:ext cx="4343400" cy="627864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  <a:cs typeface="+mj-cs"/>
              </a:rPr>
              <a:t>Kviesta teikti PĮP – 6 vnt.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  <a:cs typeface="+mj-cs"/>
              </a:rPr>
              <a:t>Gauta PĮP ir pasirašyta sutarčių – 5 / 2 vnt.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  <a:cs typeface="+mj-cs"/>
              </a:rPr>
              <a:t>Pasirašytų sutarčių vertė – 0,85 mln. Eur., iš jų ES – 0,6 mln. Eur. </a:t>
            </a:r>
            <a:endParaRPr lang="en-US" sz="1200" b="1" dirty="0">
              <a:solidFill>
                <a:schemeClr val="tx1">
                  <a:lumMod val="50000"/>
                  <a:lumOff val="50000"/>
                </a:schemeClr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454531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13" grpId="0"/>
      <p:bldP spid="2" grpId="0" animBg="1"/>
      <p:bldP spid="10" grpId="0"/>
      <p:bldP spid="3" grpId="0" animBg="1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o vietos rezervavimo ženklas 1">
            <a:extLst>
              <a:ext uri="{FF2B5EF4-FFF2-40B4-BE49-F238E27FC236}">
                <a16:creationId xmlns:a16="http://schemas.microsoft.com/office/drawing/2014/main" id="{97DCD863-F508-460C-C05E-E5FDA490C0E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3" name="Pavadinimas 2">
            <a:extLst>
              <a:ext uri="{FF2B5EF4-FFF2-40B4-BE49-F238E27FC236}">
                <a16:creationId xmlns:a16="http://schemas.microsoft.com/office/drawing/2014/main" id="{9ABF31CC-DA49-F8C1-1E82-7E712BB13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Detalizuotas VSF12 kvietimas</a:t>
            </a:r>
          </a:p>
        </p:txBody>
      </p:sp>
      <p:sp>
        <p:nvSpPr>
          <p:cNvPr id="5" name="Teksto vietos rezervavimo ženklas 4">
            <a:extLst>
              <a:ext uri="{FF2B5EF4-FFF2-40B4-BE49-F238E27FC236}">
                <a16:creationId xmlns:a16="http://schemas.microsoft.com/office/drawing/2014/main" id="{433A3E59-D8DB-D43D-ACA3-5C118A9E720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Pakviesta:</a:t>
            </a:r>
          </a:p>
        </p:txBody>
      </p:sp>
      <p:sp>
        <p:nvSpPr>
          <p:cNvPr id="6" name="Teksto vietos rezervavimo ženklas 5">
            <a:extLst>
              <a:ext uri="{FF2B5EF4-FFF2-40B4-BE49-F238E27FC236}">
                <a16:creationId xmlns:a16="http://schemas.microsoft.com/office/drawing/2014/main" id="{3DC49446-B130-26A7-3E32-0101CD1D727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91123" y="3584222"/>
            <a:ext cx="1822064" cy="295627"/>
          </a:xfrm>
        </p:spPr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2025-09-29, 2 PĮP</a:t>
            </a:r>
          </a:p>
        </p:txBody>
      </p:sp>
      <p:sp>
        <p:nvSpPr>
          <p:cNvPr id="8" name="Teksto vietos rezervavimo ženklas 7">
            <a:extLst>
              <a:ext uri="{FF2B5EF4-FFF2-40B4-BE49-F238E27FC236}">
                <a16:creationId xmlns:a16="http://schemas.microsoft.com/office/drawing/2014/main" id="{386674E5-C757-011C-3344-A4D9DF070C3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Gautas 1 PĮP:</a:t>
            </a:r>
          </a:p>
        </p:txBody>
      </p:sp>
      <p:sp>
        <p:nvSpPr>
          <p:cNvPr id="9" name="Teksto vietos rezervavimo ženklas 8">
            <a:extLst>
              <a:ext uri="{FF2B5EF4-FFF2-40B4-BE49-F238E27FC236}">
                <a16:creationId xmlns:a16="http://schemas.microsoft.com/office/drawing/2014/main" id="{A23470A8-B359-58F4-957B-C2AE0A62E9F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657741" y="3584222"/>
            <a:ext cx="1822064" cy="295627"/>
          </a:xfrm>
        </p:spPr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2025-12-17</a:t>
            </a:r>
          </a:p>
        </p:txBody>
      </p:sp>
      <p:sp>
        <p:nvSpPr>
          <p:cNvPr id="11" name="Teksto vietos rezervavimo ženklas 10">
            <a:extLst>
              <a:ext uri="{FF2B5EF4-FFF2-40B4-BE49-F238E27FC236}">
                <a16:creationId xmlns:a16="http://schemas.microsoft.com/office/drawing/2014/main" id="{2E93E27C-894C-7697-283F-34FEF9851DFC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Vertinimas iki:</a:t>
            </a:r>
          </a:p>
        </p:txBody>
      </p:sp>
      <p:sp>
        <p:nvSpPr>
          <p:cNvPr id="12" name="Teksto vietos rezervavimo ženklas 11">
            <a:extLst>
              <a:ext uri="{FF2B5EF4-FFF2-40B4-BE49-F238E27FC236}">
                <a16:creationId xmlns:a16="http://schemas.microsoft.com/office/drawing/2014/main" id="{4D28A657-DA27-E5E1-56A9-5AAD8BE5C93A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744470" y="3584222"/>
            <a:ext cx="1822064" cy="295627"/>
          </a:xfrm>
        </p:spPr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2026-02-26</a:t>
            </a:r>
          </a:p>
        </p:txBody>
      </p:sp>
      <p:sp>
        <p:nvSpPr>
          <p:cNvPr id="14" name="Teksto vietos rezervavimo ženklas 13">
            <a:extLst>
              <a:ext uri="{FF2B5EF4-FFF2-40B4-BE49-F238E27FC236}">
                <a16:creationId xmlns:a16="http://schemas.microsoft.com/office/drawing/2014/main" id="{D62D4358-42E6-EA1C-2EEB-A9D7686D0BCB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Vertė:</a:t>
            </a:r>
          </a:p>
        </p:txBody>
      </p:sp>
      <p:sp>
        <p:nvSpPr>
          <p:cNvPr id="15" name="Teksto vietos rezervavimo ženklas 14">
            <a:extLst>
              <a:ext uri="{FF2B5EF4-FFF2-40B4-BE49-F238E27FC236}">
                <a16:creationId xmlns:a16="http://schemas.microsoft.com/office/drawing/2014/main" id="{5E9B3A85-CC72-3495-BD37-F406E46A53F3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646423" y="3520721"/>
            <a:ext cx="2221606" cy="422627"/>
          </a:xfrm>
        </p:spPr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1,5 mln. Eur, iš jų ES 1,125 mln. EUR</a:t>
            </a:r>
          </a:p>
        </p:txBody>
      </p:sp>
      <p:pic>
        <p:nvPicPr>
          <p:cNvPr id="16" name="Paveikslėlio vietos rezervavimo ženklas 24">
            <a:extLst>
              <a:ext uri="{FF2B5EF4-FFF2-40B4-BE49-F238E27FC236}">
                <a16:creationId xmlns:a16="http://schemas.microsoft.com/office/drawing/2014/main" id="{21E43CA4-3A4B-35B1-F34D-B1D4DDAF2F78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3"/>
          <a:srcRect l="18432" r="18432"/>
          <a:stretch/>
        </p:blipFill>
        <p:spPr>
          <a:xfrm>
            <a:off x="765175" y="1751013"/>
            <a:ext cx="1273175" cy="1271587"/>
          </a:xfrm>
        </p:spPr>
      </p:pic>
      <p:pic>
        <p:nvPicPr>
          <p:cNvPr id="17" name="Paveikslėlio vietos rezervavimo ženklas 6">
            <a:extLst>
              <a:ext uri="{FF2B5EF4-FFF2-40B4-BE49-F238E27FC236}">
                <a16:creationId xmlns:a16="http://schemas.microsoft.com/office/drawing/2014/main" id="{7672DC6F-65C3-297F-1761-CC13F46F2EA0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4"/>
          <a:srcRect l="7044" r="7044"/>
          <a:stretch/>
        </p:blipFill>
        <p:spPr>
          <a:xfrm>
            <a:off x="2911475" y="1751013"/>
            <a:ext cx="1273175" cy="1271587"/>
          </a:xfrm>
        </p:spPr>
      </p:pic>
      <p:pic>
        <p:nvPicPr>
          <p:cNvPr id="18" name="Paveikslėlio vietos rezervavimo ženklas 4">
            <a:extLst>
              <a:ext uri="{FF2B5EF4-FFF2-40B4-BE49-F238E27FC236}">
                <a16:creationId xmlns:a16="http://schemas.microsoft.com/office/drawing/2014/main" id="{B3883C41-6419-A2DB-A5A7-5EA115B22CA0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5"/>
          <a:srcRect l="4281" r="4281"/>
          <a:stretch/>
        </p:blipFill>
        <p:spPr>
          <a:xfrm>
            <a:off x="5019675" y="1751013"/>
            <a:ext cx="1271588" cy="1271587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</p:pic>
      <p:pic>
        <p:nvPicPr>
          <p:cNvPr id="19" name="Paveikslėlio vietos rezervavimo ženklas 5">
            <a:extLst>
              <a:ext uri="{FF2B5EF4-FFF2-40B4-BE49-F238E27FC236}">
                <a16:creationId xmlns:a16="http://schemas.microsoft.com/office/drawing/2014/main" id="{DB42FCFA-4DC1-CFEB-EEDF-2D091A051FC4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6"/>
          <a:srcRect l="4728" r="4728"/>
          <a:stretch/>
        </p:blipFill>
        <p:spPr>
          <a:xfrm>
            <a:off x="7121525" y="1751013"/>
            <a:ext cx="1271588" cy="1271587"/>
          </a:xfrm>
        </p:spPr>
      </p:pic>
    </p:spTree>
    <p:extLst>
      <p:ext uri="{BB962C8B-B14F-4D97-AF65-F5344CB8AC3E}">
        <p14:creationId xmlns:p14="http://schemas.microsoft.com/office/powerpoint/2010/main" val="285110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EC2526-9498-61B0-BF09-B873409917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o vietos rezervavimo ženklas 1">
            <a:extLst>
              <a:ext uri="{FF2B5EF4-FFF2-40B4-BE49-F238E27FC236}">
                <a16:creationId xmlns:a16="http://schemas.microsoft.com/office/drawing/2014/main" id="{DB5524A9-74E0-3026-4D6E-E6284712510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3" name="Pavadinimas 2">
            <a:extLst>
              <a:ext uri="{FF2B5EF4-FFF2-40B4-BE49-F238E27FC236}">
                <a16:creationId xmlns:a16="http://schemas.microsoft.com/office/drawing/2014/main" id="{F8BD1114-DD40-4AFB-2460-83E0F0F43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Detalizuotas VSF13 kvietimas</a:t>
            </a:r>
          </a:p>
        </p:txBody>
      </p:sp>
      <p:sp>
        <p:nvSpPr>
          <p:cNvPr id="5" name="Teksto vietos rezervavimo ženklas 4">
            <a:extLst>
              <a:ext uri="{FF2B5EF4-FFF2-40B4-BE49-F238E27FC236}">
                <a16:creationId xmlns:a16="http://schemas.microsoft.com/office/drawing/2014/main" id="{AC22C96D-E983-296E-F2B3-7AC2A7DC1F7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Pakviesta:</a:t>
            </a:r>
          </a:p>
        </p:txBody>
      </p:sp>
      <p:sp>
        <p:nvSpPr>
          <p:cNvPr id="6" name="Teksto vietos rezervavimo ženklas 5">
            <a:extLst>
              <a:ext uri="{FF2B5EF4-FFF2-40B4-BE49-F238E27FC236}">
                <a16:creationId xmlns:a16="http://schemas.microsoft.com/office/drawing/2014/main" id="{6AB9BA20-1130-25A3-07CA-6BC51A4FA52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2025-12-18, 2 PĮP</a:t>
            </a:r>
          </a:p>
        </p:txBody>
      </p:sp>
      <p:sp>
        <p:nvSpPr>
          <p:cNvPr id="8" name="Teksto vietos rezervavimo ženklas 7">
            <a:extLst>
              <a:ext uri="{FF2B5EF4-FFF2-40B4-BE49-F238E27FC236}">
                <a16:creationId xmlns:a16="http://schemas.microsoft.com/office/drawing/2014/main" id="{9F673EBD-064A-B717-CAC1-E0E64166959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PĮP gauti:</a:t>
            </a:r>
          </a:p>
        </p:txBody>
      </p:sp>
      <p:sp>
        <p:nvSpPr>
          <p:cNvPr id="9" name="Teksto vietos rezervavimo ženklas 8">
            <a:extLst>
              <a:ext uri="{FF2B5EF4-FFF2-40B4-BE49-F238E27FC236}">
                <a16:creationId xmlns:a16="http://schemas.microsoft.com/office/drawing/2014/main" id="{6D7A4450-6E9E-F351-67CD-CF56CDE77E7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2026-02-02</a:t>
            </a:r>
          </a:p>
        </p:txBody>
      </p:sp>
      <p:sp>
        <p:nvSpPr>
          <p:cNvPr id="11" name="Teksto vietos rezervavimo ženklas 10">
            <a:extLst>
              <a:ext uri="{FF2B5EF4-FFF2-40B4-BE49-F238E27FC236}">
                <a16:creationId xmlns:a16="http://schemas.microsoft.com/office/drawing/2014/main" id="{ADF0548A-54E0-8349-00D5-09DE4489535C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Vertinimas iki:</a:t>
            </a:r>
          </a:p>
        </p:txBody>
      </p:sp>
      <p:sp>
        <p:nvSpPr>
          <p:cNvPr id="12" name="Teksto vietos rezervavimo ženklas 11">
            <a:extLst>
              <a:ext uri="{FF2B5EF4-FFF2-40B4-BE49-F238E27FC236}">
                <a16:creationId xmlns:a16="http://schemas.microsoft.com/office/drawing/2014/main" id="{5C7C50E1-25B6-D4CD-143C-9030617F8C17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2026-03-25</a:t>
            </a:r>
          </a:p>
        </p:txBody>
      </p:sp>
      <p:sp>
        <p:nvSpPr>
          <p:cNvPr id="14" name="Teksto vietos rezervavimo ženklas 13">
            <a:extLst>
              <a:ext uri="{FF2B5EF4-FFF2-40B4-BE49-F238E27FC236}">
                <a16:creationId xmlns:a16="http://schemas.microsoft.com/office/drawing/2014/main" id="{DF3298BB-7B65-C2E5-137F-C6E81B501F0E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Vertė:</a:t>
            </a:r>
          </a:p>
        </p:txBody>
      </p:sp>
      <p:sp>
        <p:nvSpPr>
          <p:cNvPr id="15" name="Teksto vietos rezervavimo ženklas 14">
            <a:extLst>
              <a:ext uri="{FF2B5EF4-FFF2-40B4-BE49-F238E27FC236}">
                <a16:creationId xmlns:a16="http://schemas.microsoft.com/office/drawing/2014/main" id="{5F602BB1-E005-2D99-352B-C50EC42AB419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566534" y="3457222"/>
            <a:ext cx="2301495" cy="422627"/>
          </a:xfrm>
        </p:spPr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890 tūkst. Eur, iš jų ES 761 tūkst. EUR</a:t>
            </a:r>
          </a:p>
        </p:txBody>
      </p:sp>
      <p:pic>
        <p:nvPicPr>
          <p:cNvPr id="16" name="Paveikslėlio vietos rezervavimo ženklas 24">
            <a:extLst>
              <a:ext uri="{FF2B5EF4-FFF2-40B4-BE49-F238E27FC236}">
                <a16:creationId xmlns:a16="http://schemas.microsoft.com/office/drawing/2014/main" id="{6DC4C583-3EF7-029C-BDA8-BFF5581898A6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3"/>
          <a:srcRect l="18432" r="18432"/>
          <a:stretch/>
        </p:blipFill>
        <p:spPr>
          <a:xfrm>
            <a:off x="765175" y="1751013"/>
            <a:ext cx="1273175" cy="1271587"/>
          </a:xfrm>
        </p:spPr>
      </p:pic>
      <p:pic>
        <p:nvPicPr>
          <p:cNvPr id="17" name="Paveikslėlio vietos rezervavimo ženklas 6">
            <a:extLst>
              <a:ext uri="{FF2B5EF4-FFF2-40B4-BE49-F238E27FC236}">
                <a16:creationId xmlns:a16="http://schemas.microsoft.com/office/drawing/2014/main" id="{C8DCC0D6-5CA3-A9FD-934B-9D3F4D71D3E8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4"/>
          <a:srcRect l="7044" r="7044"/>
          <a:stretch/>
        </p:blipFill>
        <p:spPr>
          <a:xfrm>
            <a:off x="2911475" y="1751013"/>
            <a:ext cx="1273175" cy="1271587"/>
          </a:xfrm>
        </p:spPr>
      </p:pic>
      <p:pic>
        <p:nvPicPr>
          <p:cNvPr id="18" name="Paveikslėlio vietos rezervavimo ženklas 4">
            <a:extLst>
              <a:ext uri="{FF2B5EF4-FFF2-40B4-BE49-F238E27FC236}">
                <a16:creationId xmlns:a16="http://schemas.microsoft.com/office/drawing/2014/main" id="{A73EC19B-E230-9C92-5B05-8C8A38C90DE0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5"/>
          <a:srcRect l="4281" r="4281"/>
          <a:stretch/>
        </p:blipFill>
        <p:spPr>
          <a:xfrm>
            <a:off x="5019675" y="1751013"/>
            <a:ext cx="1271588" cy="1271587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</p:pic>
      <p:pic>
        <p:nvPicPr>
          <p:cNvPr id="19" name="Paveikslėlio vietos rezervavimo ženklas 5">
            <a:extLst>
              <a:ext uri="{FF2B5EF4-FFF2-40B4-BE49-F238E27FC236}">
                <a16:creationId xmlns:a16="http://schemas.microsoft.com/office/drawing/2014/main" id="{25EB1072-BA73-19F7-8C6B-90137103663C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6"/>
          <a:srcRect l="4728" r="4728"/>
          <a:stretch/>
        </p:blipFill>
        <p:spPr>
          <a:xfrm>
            <a:off x="7121525" y="1751013"/>
            <a:ext cx="1271588" cy="1271587"/>
          </a:xfrm>
        </p:spPr>
      </p:pic>
    </p:spTree>
    <p:extLst>
      <p:ext uri="{BB962C8B-B14F-4D97-AF65-F5344CB8AC3E}">
        <p14:creationId xmlns:p14="http://schemas.microsoft.com/office/powerpoint/2010/main" val="3769941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F9B263-8D23-94C7-5CA6-1085503E14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o vietos rezervavimo ženklas 1">
            <a:extLst>
              <a:ext uri="{FF2B5EF4-FFF2-40B4-BE49-F238E27FC236}">
                <a16:creationId xmlns:a16="http://schemas.microsoft.com/office/drawing/2014/main" id="{045E3915-B1A8-A46C-67B9-F4012CAD55F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3" name="Pavadinimas 2">
            <a:extLst>
              <a:ext uri="{FF2B5EF4-FFF2-40B4-BE49-F238E27FC236}">
                <a16:creationId xmlns:a16="http://schemas.microsoft.com/office/drawing/2014/main" id="{7B81D356-4DF5-F3A9-9082-690173AE4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Detalizuotas VSF14 kvietimas</a:t>
            </a:r>
          </a:p>
        </p:txBody>
      </p:sp>
      <p:sp>
        <p:nvSpPr>
          <p:cNvPr id="5" name="Teksto vietos rezervavimo ženklas 4">
            <a:extLst>
              <a:ext uri="{FF2B5EF4-FFF2-40B4-BE49-F238E27FC236}">
                <a16:creationId xmlns:a16="http://schemas.microsoft.com/office/drawing/2014/main" id="{7E6A90E5-7E34-08FA-09E0-AB2AF0ADE56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Pakviesta:</a:t>
            </a:r>
          </a:p>
        </p:txBody>
      </p:sp>
      <p:sp>
        <p:nvSpPr>
          <p:cNvPr id="6" name="Teksto vietos rezervavimo ženklas 5">
            <a:extLst>
              <a:ext uri="{FF2B5EF4-FFF2-40B4-BE49-F238E27FC236}">
                <a16:creationId xmlns:a16="http://schemas.microsoft.com/office/drawing/2014/main" id="{DD694431-DA3B-88CD-2FC8-BE6C000963A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2026-01-22, 1 PĮP</a:t>
            </a:r>
          </a:p>
        </p:txBody>
      </p:sp>
      <p:sp>
        <p:nvSpPr>
          <p:cNvPr id="8" name="Teksto vietos rezervavimo ženklas 7">
            <a:extLst>
              <a:ext uri="{FF2B5EF4-FFF2-40B4-BE49-F238E27FC236}">
                <a16:creationId xmlns:a16="http://schemas.microsoft.com/office/drawing/2014/main" id="{8A98BE94-DBF2-6CD7-AFDC-9AA2D605DA4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Pateikimas iki:</a:t>
            </a:r>
          </a:p>
        </p:txBody>
      </p:sp>
      <p:sp>
        <p:nvSpPr>
          <p:cNvPr id="9" name="Teksto vietos rezervavimo ženklas 8">
            <a:extLst>
              <a:ext uri="{FF2B5EF4-FFF2-40B4-BE49-F238E27FC236}">
                <a16:creationId xmlns:a16="http://schemas.microsoft.com/office/drawing/2014/main" id="{18E70C06-2DB2-F07C-15B4-9995B832B98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2026-03-02</a:t>
            </a:r>
          </a:p>
        </p:txBody>
      </p:sp>
      <p:sp>
        <p:nvSpPr>
          <p:cNvPr id="11" name="Teksto vietos rezervavimo ženklas 10">
            <a:extLst>
              <a:ext uri="{FF2B5EF4-FFF2-40B4-BE49-F238E27FC236}">
                <a16:creationId xmlns:a16="http://schemas.microsoft.com/office/drawing/2014/main" id="{E7CB78E7-E119-92A9-0BA9-29289783286B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Vertinimas iki:</a:t>
            </a:r>
          </a:p>
        </p:txBody>
      </p:sp>
      <p:sp>
        <p:nvSpPr>
          <p:cNvPr id="12" name="Teksto vietos rezervavimo ženklas 11">
            <a:extLst>
              <a:ext uri="{FF2B5EF4-FFF2-40B4-BE49-F238E27FC236}">
                <a16:creationId xmlns:a16="http://schemas.microsoft.com/office/drawing/2014/main" id="{DF7FED77-B055-899C-A599-7868DFDE1046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2026-04-22</a:t>
            </a:r>
          </a:p>
        </p:txBody>
      </p:sp>
      <p:sp>
        <p:nvSpPr>
          <p:cNvPr id="14" name="Teksto vietos rezervavimo ženklas 13">
            <a:extLst>
              <a:ext uri="{FF2B5EF4-FFF2-40B4-BE49-F238E27FC236}">
                <a16:creationId xmlns:a16="http://schemas.microsoft.com/office/drawing/2014/main" id="{75EB7580-E73D-AAC7-2CFB-B1C5CD4F66C2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Vertė:</a:t>
            </a:r>
          </a:p>
        </p:txBody>
      </p:sp>
      <p:sp>
        <p:nvSpPr>
          <p:cNvPr id="15" name="Teksto vietos rezervavimo ženklas 14">
            <a:extLst>
              <a:ext uri="{FF2B5EF4-FFF2-40B4-BE49-F238E27FC236}">
                <a16:creationId xmlns:a16="http://schemas.microsoft.com/office/drawing/2014/main" id="{CB51C423-F543-4DE5-9B1A-6E7674AB9C8F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566534" y="3457222"/>
            <a:ext cx="2301495" cy="422627"/>
          </a:xfrm>
        </p:spPr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400 tūkst. Eur, iš jų ES 300 tūkst. EUR</a:t>
            </a:r>
          </a:p>
        </p:txBody>
      </p:sp>
      <p:pic>
        <p:nvPicPr>
          <p:cNvPr id="16" name="Paveikslėlio vietos rezervavimo ženklas 24">
            <a:extLst>
              <a:ext uri="{FF2B5EF4-FFF2-40B4-BE49-F238E27FC236}">
                <a16:creationId xmlns:a16="http://schemas.microsoft.com/office/drawing/2014/main" id="{9CF6F7D0-5740-D3A0-7D11-063F832F92B5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3"/>
          <a:srcRect l="18432" r="18432"/>
          <a:stretch/>
        </p:blipFill>
        <p:spPr>
          <a:xfrm>
            <a:off x="765175" y="1751013"/>
            <a:ext cx="1273175" cy="1271587"/>
          </a:xfrm>
        </p:spPr>
      </p:pic>
      <p:pic>
        <p:nvPicPr>
          <p:cNvPr id="17" name="Paveikslėlio vietos rezervavimo ženklas 6">
            <a:extLst>
              <a:ext uri="{FF2B5EF4-FFF2-40B4-BE49-F238E27FC236}">
                <a16:creationId xmlns:a16="http://schemas.microsoft.com/office/drawing/2014/main" id="{934C43EA-7586-3BB8-BA1E-DD7CF3F61FEB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4"/>
          <a:srcRect l="7044" r="7044"/>
          <a:stretch/>
        </p:blipFill>
        <p:spPr>
          <a:xfrm>
            <a:off x="2911475" y="1751013"/>
            <a:ext cx="1273175" cy="1271587"/>
          </a:xfrm>
        </p:spPr>
      </p:pic>
      <p:pic>
        <p:nvPicPr>
          <p:cNvPr id="18" name="Paveikslėlio vietos rezervavimo ženklas 4">
            <a:extLst>
              <a:ext uri="{FF2B5EF4-FFF2-40B4-BE49-F238E27FC236}">
                <a16:creationId xmlns:a16="http://schemas.microsoft.com/office/drawing/2014/main" id="{D1888BD9-A917-A548-EDE7-A0415DB15A53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5"/>
          <a:srcRect l="4281" r="4281"/>
          <a:stretch/>
        </p:blipFill>
        <p:spPr>
          <a:xfrm>
            <a:off x="5019675" y="1751013"/>
            <a:ext cx="1271588" cy="1271587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</p:pic>
      <p:pic>
        <p:nvPicPr>
          <p:cNvPr id="19" name="Paveikslėlio vietos rezervavimo ženklas 5">
            <a:extLst>
              <a:ext uri="{FF2B5EF4-FFF2-40B4-BE49-F238E27FC236}">
                <a16:creationId xmlns:a16="http://schemas.microsoft.com/office/drawing/2014/main" id="{DD0E1A16-BF03-0609-C262-4A0B2F151DA7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6"/>
          <a:srcRect l="4728" r="4728"/>
          <a:stretch/>
        </p:blipFill>
        <p:spPr>
          <a:xfrm>
            <a:off x="7121525" y="1751013"/>
            <a:ext cx="1271588" cy="1271587"/>
          </a:xfrm>
        </p:spPr>
      </p:pic>
    </p:spTree>
    <p:extLst>
      <p:ext uri="{BB962C8B-B14F-4D97-AF65-F5344CB8AC3E}">
        <p14:creationId xmlns:p14="http://schemas.microsoft.com/office/powerpoint/2010/main" val="3778516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al 23"/>
          <p:cNvSpPr/>
          <p:nvPr/>
        </p:nvSpPr>
        <p:spPr>
          <a:xfrm>
            <a:off x="2067331" y="1540042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70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sp>
        <p:nvSpPr>
          <p:cNvPr id="11" name="Oval 10"/>
          <p:cNvSpPr/>
          <p:nvPr/>
        </p:nvSpPr>
        <p:spPr>
          <a:xfrm>
            <a:off x="5029200" y="1504950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76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graphicFrame>
        <p:nvGraphicFramePr>
          <p:cNvPr id="17" name="Chart 16"/>
          <p:cNvGraphicFramePr/>
          <p:nvPr>
            <p:extLst>
              <p:ext uri="{D42A27DB-BD31-4B8C-83A1-F6EECF244321}">
                <p14:modId xmlns:p14="http://schemas.microsoft.com/office/powerpoint/2010/main" val="1752616527"/>
              </p:ext>
            </p:extLst>
          </p:nvPr>
        </p:nvGraphicFramePr>
        <p:xfrm>
          <a:off x="2012199" y="1378484"/>
          <a:ext cx="1983542" cy="20928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979355795"/>
              </p:ext>
            </p:extLst>
          </p:nvPr>
        </p:nvGraphicFramePr>
        <p:xfrm>
          <a:off x="4958564" y="1378484"/>
          <a:ext cx="1983542" cy="2092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VSF programos kvietimų apibendrinimas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2135017" y="3606268"/>
            <a:ext cx="173963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1-11 kvietimais pasirašytų sutarčių skaičius nuo visų planuojamų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107223" y="3571176"/>
            <a:ext cx="173963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Pasirašytų sutarčių vertė vertinant visą VSF projektų krepšelį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Text Placeholder 15">
            <a:extLst>
              <a:ext uri="{FF2B5EF4-FFF2-40B4-BE49-F238E27FC236}">
                <a16:creationId xmlns:a16="http://schemas.microsoft.com/office/drawing/2014/main" id="{C795C5CB-876D-9EEC-F85B-1FA0E06941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1000" y="770021"/>
            <a:ext cx="8349114" cy="173255"/>
          </a:xfrm>
        </p:spPr>
        <p:txBody>
          <a:bodyPr/>
          <a:lstStyle/>
          <a:p>
            <a:r>
              <a:rPr lang="lt-LT" dirty="0"/>
              <a:t>Viso pasirašyta 33 projektų sutartys, kvietimai 1-11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895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1" grpId="0" animBg="1"/>
      <p:bldGraphic spid="17" grpId="0">
        <p:bldAsOne/>
      </p:bldGraphic>
      <p:bldGraphic spid="10" grpId="0">
        <p:bldAsOne/>
      </p:bldGraphic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92EAF6-EC75-C6F3-A878-2EF1D9E300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al 23">
            <a:extLst>
              <a:ext uri="{FF2B5EF4-FFF2-40B4-BE49-F238E27FC236}">
                <a16:creationId xmlns:a16="http://schemas.microsoft.com/office/drawing/2014/main" id="{364E7109-C39E-91C1-5036-1A44C7AF6F23}"/>
              </a:ext>
            </a:extLst>
          </p:cNvPr>
          <p:cNvSpPr/>
          <p:nvPr/>
        </p:nvSpPr>
        <p:spPr>
          <a:xfrm>
            <a:off x="2057400" y="1402815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79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F172B64-27A2-2674-49B1-57913BAB1E35}"/>
              </a:ext>
            </a:extLst>
          </p:cNvPr>
          <p:cNvSpPr/>
          <p:nvPr/>
        </p:nvSpPr>
        <p:spPr>
          <a:xfrm>
            <a:off x="5019269" y="1367723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83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8C45EF39-A173-8BBF-5A83-3CA6C029452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43890699"/>
              </p:ext>
            </p:extLst>
          </p:nvPr>
        </p:nvGraphicFramePr>
        <p:xfrm>
          <a:off x="2057399" y="1276351"/>
          <a:ext cx="1914931" cy="20928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A59850DC-3EBB-E281-854B-621D546996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3107573"/>
              </p:ext>
            </p:extLst>
          </p:nvPr>
        </p:nvGraphicFramePr>
        <p:xfrm>
          <a:off x="5019268" y="1276351"/>
          <a:ext cx="1914931" cy="20467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itle 5">
            <a:extLst>
              <a:ext uri="{FF2B5EF4-FFF2-40B4-BE49-F238E27FC236}">
                <a16:creationId xmlns:a16="http://schemas.microsoft.com/office/drawing/2014/main" id="{C1F9BBFC-33EC-2534-F915-22FE28B35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VSF programos kvietimų apibendrinimas</a:t>
            </a:r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EC08D38-FF75-02FE-DD39-43DA96675D24}"/>
              </a:ext>
            </a:extLst>
          </p:cNvPr>
          <p:cNvSpPr/>
          <p:nvPr/>
        </p:nvSpPr>
        <p:spPr>
          <a:xfrm>
            <a:off x="2125086" y="3469041"/>
            <a:ext cx="173963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Pakviesta teikti PĮP nuo visų planuojamų projektų skaičiaus (iki 2025 m.)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590BFC9-FF69-A158-E54E-96E80410047E}"/>
              </a:ext>
            </a:extLst>
          </p:cNvPr>
          <p:cNvSpPr/>
          <p:nvPr/>
        </p:nvSpPr>
        <p:spPr>
          <a:xfrm>
            <a:off x="5097292" y="3433949"/>
            <a:ext cx="173963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Kvietimų vertė vertinant visą VSF projektų krepšelį (iki 2025 m.)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Text Placeholder 15">
            <a:extLst>
              <a:ext uri="{FF2B5EF4-FFF2-40B4-BE49-F238E27FC236}">
                <a16:creationId xmlns:a16="http://schemas.microsoft.com/office/drawing/2014/main" id="{E4797F15-7ACA-C090-75CD-36B7AE1587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1000" y="770021"/>
            <a:ext cx="8349114" cy="173255"/>
          </a:xfrm>
        </p:spPr>
        <p:txBody>
          <a:bodyPr/>
          <a:lstStyle/>
          <a:p>
            <a:r>
              <a:rPr lang="lt-LT" dirty="0"/>
              <a:t>Vertinant šiuo metu paskelbtus kvietimus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1650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1" grpId="0" animBg="1"/>
      <p:bldGraphic spid="17" grpId="0">
        <p:bldAsOne/>
      </p:bldGraphic>
      <p:bldGraphic spid="10" grpId="0">
        <p:bldAsOne/>
      </p:bldGraphic>
      <p:bldP spid="26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92EAF6-EC75-C6F3-A878-2EF1D9E300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al 23">
            <a:extLst>
              <a:ext uri="{FF2B5EF4-FFF2-40B4-BE49-F238E27FC236}">
                <a16:creationId xmlns:a16="http://schemas.microsoft.com/office/drawing/2014/main" id="{364E7109-C39E-91C1-5036-1A44C7AF6F23}"/>
              </a:ext>
            </a:extLst>
          </p:cNvPr>
          <p:cNvSpPr/>
          <p:nvPr/>
        </p:nvSpPr>
        <p:spPr>
          <a:xfrm>
            <a:off x="152400" y="1440103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25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F172B64-27A2-2674-49B1-57913BAB1E35}"/>
              </a:ext>
            </a:extLst>
          </p:cNvPr>
          <p:cNvSpPr/>
          <p:nvPr/>
        </p:nvSpPr>
        <p:spPr>
          <a:xfrm>
            <a:off x="2373941" y="1429075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34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42707E1-ABB1-5491-B484-D13B155142A4}"/>
              </a:ext>
            </a:extLst>
          </p:cNvPr>
          <p:cNvSpPr/>
          <p:nvPr/>
        </p:nvSpPr>
        <p:spPr>
          <a:xfrm>
            <a:off x="4666140" y="1440103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54%</a:t>
            </a:r>
            <a:endParaRPr lang="en-US" sz="2000" b="1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8C45EF39-A173-8BBF-5A83-3CA6C029452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88974551"/>
              </p:ext>
            </p:extLst>
          </p:nvPr>
        </p:nvGraphicFramePr>
        <p:xfrm>
          <a:off x="152400" y="1440103"/>
          <a:ext cx="1986774" cy="19312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A59850DC-3EBB-E281-854B-621D546996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83481652"/>
              </p:ext>
            </p:extLst>
          </p:nvPr>
        </p:nvGraphicFramePr>
        <p:xfrm>
          <a:off x="2325702" y="1405011"/>
          <a:ext cx="1986774" cy="1990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DBDF678B-F421-96F0-D3B7-D69888F08A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44923332"/>
              </p:ext>
            </p:extLst>
          </p:nvPr>
        </p:nvGraphicFramePr>
        <p:xfrm>
          <a:off x="4503411" y="1405011"/>
          <a:ext cx="2117373" cy="1990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" name="Title 5">
            <a:extLst>
              <a:ext uri="{FF2B5EF4-FFF2-40B4-BE49-F238E27FC236}">
                <a16:creationId xmlns:a16="http://schemas.microsoft.com/office/drawing/2014/main" id="{C1F9BBFC-33EC-2534-F915-22FE28B35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VSF programos lėšų investavimas</a:t>
            </a:r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EC08D38-FF75-02FE-DD39-43DA96675D24}"/>
              </a:ext>
            </a:extLst>
          </p:cNvPr>
          <p:cNvSpPr/>
          <p:nvPr/>
        </p:nvSpPr>
        <p:spPr>
          <a:xfrm>
            <a:off x="220086" y="3506329"/>
            <a:ext cx="173963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Iki 2025-12-31 pripažinta tinkamomis (pagal planą)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590BFC9-FF69-A158-E54E-96E80410047E}"/>
              </a:ext>
            </a:extLst>
          </p:cNvPr>
          <p:cNvSpPr/>
          <p:nvPr/>
        </p:nvSpPr>
        <p:spPr>
          <a:xfrm>
            <a:off x="2163684" y="3506329"/>
            <a:ext cx="2140015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Iki 2025-12-31 pripažinta tinkamomis (pagal sąrašą).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AC46F61-C450-CDB4-A45E-CF86AD1920F2}"/>
              </a:ext>
            </a:extLst>
          </p:cNvPr>
          <p:cNvSpPr/>
          <p:nvPr/>
        </p:nvSpPr>
        <p:spPr>
          <a:xfrm>
            <a:off x="4555487" y="3601677"/>
            <a:ext cx="2065297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Planuojamas įvykdymas 2026 m</a:t>
            </a:r>
          </a:p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(pagal planą).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Text Placeholder 15">
            <a:extLst>
              <a:ext uri="{FF2B5EF4-FFF2-40B4-BE49-F238E27FC236}">
                <a16:creationId xmlns:a16="http://schemas.microsoft.com/office/drawing/2014/main" id="{E4797F15-7ACA-C090-75CD-36B7AE1587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1000" y="770021"/>
            <a:ext cx="8349114" cy="17325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455B4A91-E715-872C-5563-E6484C99A651}"/>
              </a:ext>
            </a:extLst>
          </p:cNvPr>
          <p:cNvSpPr/>
          <p:nvPr/>
        </p:nvSpPr>
        <p:spPr>
          <a:xfrm>
            <a:off x="6935405" y="1464167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71%</a:t>
            </a:r>
            <a:endParaRPr lang="en-US" sz="2000" b="1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3AC8D2B0-6B93-3CDF-05FC-74F75BEC895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859232"/>
              </p:ext>
            </p:extLst>
          </p:nvPr>
        </p:nvGraphicFramePr>
        <p:xfrm>
          <a:off x="6772676" y="1405011"/>
          <a:ext cx="2117373" cy="20145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6917289E-724F-35DE-6AEC-416FB8D9EC61}"/>
              </a:ext>
            </a:extLst>
          </p:cNvPr>
          <p:cNvSpPr/>
          <p:nvPr/>
        </p:nvSpPr>
        <p:spPr>
          <a:xfrm>
            <a:off x="6824752" y="3625741"/>
            <a:ext cx="2065297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Planuojamas įvykdymas 2026 m</a:t>
            </a:r>
          </a:p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(pagal sąrašą).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454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75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1" grpId="0" animBg="1"/>
      <p:bldP spid="14" grpId="0" animBg="1"/>
      <p:bldGraphic spid="17" grpId="0">
        <p:bldAsOne/>
      </p:bldGraphic>
      <p:bldGraphic spid="10" grpId="0">
        <p:bldAsOne/>
      </p:bldGraphic>
      <p:bldGraphic spid="12" grpId="0">
        <p:bldAsOne/>
      </p:bldGraphic>
      <p:bldP spid="26" grpId="0"/>
      <p:bldP spid="27" grpId="0"/>
      <p:bldP spid="28" grpId="0"/>
      <p:bldP spid="3" grpId="0" animBg="1"/>
      <p:bldGraphic spid="4" grpId="0">
        <p:bldAsOne/>
      </p:bldGraphic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18" name="Rectangle 17"/>
          <p:cNvSpPr/>
          <p:nvPr/>
        </p:nvSpPr>
        <p:spPr>
          <a:xfrm>
            <a:off x="5796279" y="1487075"/>
            <a:ext cx="4991798" cy="2169351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0" y="1487075"/>
            <a:ext cx="4991798" cy="2169351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5080698" y="1487075"/>
            <a:ext cx="101600" cy="216935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5258265" y="1487075"/>
            <a:ext cx="101600" cy="216935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5435832" y="1487075"/>
            <a:ext cx="101600" cy="216935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5613400" y="1487075"/>
            <a:ext cx="101600" cy="216935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277091" y="1979499"/>
            <a:ext cx="42672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lt-LT" sz="3600" dirty="0">
                <a:solidFill>
                  <a:schemeClr val="bg1"/>
                </a:solidFill>
                <a:latin typeface="Calibri Light" panose="020F0302020204030204" pitchFamily="34" charset="0"/>
              </a:rPr>
              <a:t>SVVP programa</a:t>
            </a:r>
            <a:endParaRPr lang="en-US" sz="3600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901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40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accel="40000" decel="6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accel="40000" decel="6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accel="40000" decel="6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accel="40000" decel="6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2" accel="40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13" grpId="0" animBg="1"/>
      <p:bldP spid="14" grpId="0" animBg="1"/>
      <p:bldP spid="15" grpId="0" animBg="1"/>
      <p:bldP spid="16" grpId="0" animBg="1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lt-LT" dirty="0"/>
              <a:t>Viso iki 2025 m. pabaigos paskelbta 18 kvietimų</a:t>
            </a:r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SVVP</a:t>
            </a:r>
            <a:r>
              <a:rPr lang="en-US" dirty="0"/>
              <a:t> </a:t>
            </a:r>
            <a:r>
              <a:rPr lang="en-US" dirty="0" err="1"/>
              <a:t>kvietimai</a:t>
            </a:r>
            <a:r>
              <a:rPr lang="en-US" dirty="0"/>
              <a:t> </a:t>
            </a:r>
            <a:r>
              <a:rPr lang="en-US" dirty="0" err="1"/>
              <a:t>teikti</a:t>
            </a:r>
            <a:r>
              <a:rPr lang="en-US" dirty="0"/>
              <a:t> P</a:t>
            </a:r>
            <a:r>
              <a:rPr lang="lt-LT" dirty="0"/>
              <a:t>ĮP</a:t>
            </a:r>
            <a:endParaRPr lang="en-US" dirty="0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-1676400" y="1170050"/>
            <a:ext cx="3341660" cy="3341660"/>
            <a:chOff x="-1836964" y="868161"/>
            <a:chExt cx="3945438" cy="3945438"/>
          </a:xfrm>
        </p:grpSpPr>
        <p:sp>
          <p:nvSpPr>
            <p:cNvPr id="31" name="Donut 30"/>
            <p:cNvSpPr/>
            <p:nvPr/>
          </p:nvSpPr>
          <p:spPr>
            <a:xfrm>
              <a:off x="-1836964" y="868161"/>
              <a:ext cx="3945438" cy="3945438"/>
            </a:xfrm>
            <a:prstGeom prst="blockArc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-1219200" y="1485926"/>
              <a:ext cx="2709910" cy="2709910"/>
            </a:xfrm>
            <a:prstGeom prst="blockArc">
              <a:avLst>
                <a:gd name="adj1" fmla="val 10800122"/>
                <a:gd name="adj2" fmla="val 6"/>
                <a:gd name="adj3" fmla="val 14055"/>
              </a:avLst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44" name="Rounded Rectangle 43"/>
          <p:cNvSpPr/>
          <p:nvPr/>
        </p:nvSpPr>
        <p:spPr>
          <a:xfrm>
            <a:off x="1315520" y="1313483"/>
            <a:ext cx="3745346" cy="42135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lt-LT" sz="1600" b="1" dirty="0">
                <a:solidFill>
                  <a:schemeClr val="bg1"/>
                </a:solidFill>
              </a:rPr>
              <a:t>2020-2023 m. kvietimai Nr. 1 – Nr. 9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1784709" y="2535082"/>
            <a:ext cx="3230342" cy="42135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lt-LT" sz="1600" b="1" dirty="0">
                <a:solidFill>
                  <a:schemeClr val="bg1"/>
                </a:solidFill>
              </a:rPr>
              <a:t>2024 m. kvietimai Nr. 10 – Nr. 14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3" name="Text Placeholder 3"/>
          <p:cNvSpPr txBox="1">
            <a:spLocks/>
          </p:cNvSpPr>
          <p:nvPr/>
        </p:nvSpPr>
        <p:spPr>
          <a:xfrm>
            <a:off x="1808770" y="1800015"/>
            <a:ext cx="4526639" cy="627864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Kviesta teikti PĮP – 59 vnt., gauta PĮP ir pasirašyta sutarčių – 44 vnt.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Pasirašytų sutarčių vertė – 250,1 mln. Eur., iš jų ES – 234,1 mln. Eur.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Pasibaigusių projektų sk. – 21 vnt.</a:t>
            </a:r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Text Placeholder 3"/>
          <p:cNvSpPr txBox="1">
            <a:spLocks/>
          </p:cNvSpPr>
          <p:nvPr/>
        </p:nvSpPr>
        <p:spPr>
          <a:xfrm>
            <a:off x="2112155" y="3069121"/>
            <a:ext cx="4775778" cy="4062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Kviesta teikti PĮP – 13 vnt., gauta PĮP ir pasirašyta sutarčių – 11 vnt.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Pasirašytų sutarčių vertė – 19,6 mln. Eur., iš jų ES – 16 mln. Eur.</a:t>
            </a:r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7609952" y="971550"/>
            <a:ext cx="2738456" cy="3427535"/>
            <a:chOff x="7239000" y="1744663"/>
            <a:chExt cx="1697038" cy="2124075"/>
          </a:xfrm>
        </p:grpSpPr>
        <p:sp>
          <p:nvSpPr>
            <p:cNvPr id="1030" name="Freeform 6"/>
            <p:cNvSpPr>
              <a:spLocks/>
            </p:cNvSpPr>
            <p:nvPr/>
          </p:nvSpPr>
          <p:spPr bwMode="auto">
            <a:xfrm>
              <a:off x="7512050" y="1744663"/>
              <a:ext cx="1150938" cy="365125"/>
            </a:xfrm>
            <a:custGeom>
              <a:avLst/>
              <a:gdLst/>
              <a:ahLst/>
              <a:cxnLst>
                <a:cxn ang="0">
                  <a:pos x="326" y="0"/>
                </a:cxn>
                <a:cxn ang="0">
                  <a:pos x="399" y="0"/>
                </a:cxn>
                <a:cxn ang="0">
                  <a:pos x="411" y="2"/>
                </a:cxn>
                <a:cxn ang="0">
                  <a:pos x="422" y="4"/>
                </a:cxn>
                <a:cxn ang="0">
                  <a:pos x="433" y="9"/>
                </a:cxn>
                <a:cxn ang="0">
                  <a:pos x="442" y="16"/>
                </a:cxn>
                <a:cxn ang="0">
                  <a:pos x="451" y="23"/>
                </a:cxn>
                <a:cxn ang="0">
                  <a:pos x="458" y="33"/>
                </a:cxn>
                <a:cxn ang="0">
                  <a:pos x="463" y="43"/>
                </a:cxn>
                <a:cxn ang="0">
                  <a:pos x="711" y="43"/>
                </a:cxn>
                <a:cxn ang="0">
                  <a:pos x="717" y="44"/>
                </a:cxn>
                <a:cxn ang="0">
                  <a:pos x="721" y="47"/>
                </a:cxn>
                <a:cxn ang="0">
                  <a:pos x="723" y="51"/>
                </a:cxn>
                <a:cxn ang="0">
                  <a:pos x="725" y="56"/>
                </a:cxn>
                <a:cxn ang="0">
                  <a:pos x="723" y="77"/>
                </a:cxn>
                <a:cxn ang="0">
                  <a:pos x="720" y="96"/>
                </a:cxn>
                <a:cxn ang="0">
                  <a:pos x="714" y="115"/>
                </a:cxn>
                <a:cxn ang="0">
                  <a:pos x="707" y="133"/>
                </a:cxn>
                <a:cxn ang="0">
                  <a:pos x="697" y="149"/>
                </a:cxn>
                <a:cxn ang="0">
                  <a:pos x="686" y="165"/>
                </a:cxn>
                <a:cxn ang="0">
                  <a:pos x="674" y="179"/>
                </a:cxn>
                <a:cxn ang="0">
                  <a:pos x="660" y="192"/>
                </a:cxn>
                <a:cxn ang="0">
                  <a:pos x="644" y="203"/>
                </a:cxn>
                <a:cxn ang="0">
                  <a:pos x="627" y="212"/>
                </a:cxn>
                <a:cxn ang="0">
                  <a:pos x="609" y="220"/>
                </a:cxn>
                <a:cxn ang="0">
                  <a:pos x="591" y="226"/>
                </a:cxn>
                <a:cxn ang="0">
                  <a:pos x="571" y="229"/>
                </a:cxn>
                <a:cxn ang="0">
                  <a:pos x="551" y="230"/>
                </a:cxn>
                <a:cxn ang="0">
                  <a:pos x="174" y="230"/>
                </a:cxn>
                <a:cxn ang="0">
                  <a:pos x="154" y="229"/>
                </a:cxn>
                <a:cxn ang="0">
                  <a:pos x="134" y="226"/>
                </a:cxn>
                <a:cxn ang="0">
                  <a:pos x="116" y="220"/>
                </a:cxn>
                <a:cxn ang="0">
                  <a:pos x="98" y="212"/>
                </a:cxn>
                <a:cxn ang="0">
                  <a:pos x="81" y="203"/>
                </a:cxn>
                <a:cxn ang="0">
                  <a:pos x="65" y="192"/>
                </a:cxn>
                <a:cxn ang="0">
                  <a:pos x="51" y="179"/>
                </a:cxn>
                <a:cxn ang="0">
                  <a:pos x="39" y="165"/>
                </a:cxn>
                <a:cxn ang="0">
                  <a:pos x="28" y="149"/>
                </a:cxn>
                <a:cxn ang="0">
                  <a:pos x="18" y="133"/>
                </a:cxn>
                <a:cxn ang="0">
                  <a:pos x="10" y="115"/>
                </a:cxn>
                <a:cxn ang="0">
                  <a:pos x="5" y="96"/>
                </a:cxn>
                <a:cxn ang="0">
                  <a:pos x="2" y="77"/>
                </a:cxn>
                <a:cxn ang="0">
                  <a:pos x="0" y="56"/>
                </a:cxn>
                <a:cxn ang="0">
                  <a:pos x="2" y="51"/>
                </a:cxn>
                <a:cxn ang="0">
                  <a:pos x="4" y="47"/>
                </a:cxn>
                <a:cxn ang="0">
                  <a:pos x="8" y="44"/>
                </a:cxn>
                <a:cxn ang="0">
                  <a:pos x="14" y="43"/>
                </a:cxn>
                <a:cxn ang="0">
                  <a:pos x="262" y="43"/>
                </a:cxn>
                <a:cxn ang="0">
                  <a:pos x="267" y="33"/>
                </a:cxn>
                <a:cxn ang="0">
                  <a:pos x="274" y="23"/>
                </a:cxn>
                <a:cxn ang="0">
                  <a:pos x="283" y="16"/>
                </a:cxn>
                <a:cxn ang="0">
                  <a:pos x="292" y="9"/>
                </a:cxn>
                <a:cxn ang="0">
                  <a:pos x="303" y="4"/>
                </a:cxn>
                <a:cxn ang="0">
                  <a:pos x="314" y="2"/>
                </a:cxn>
                <a:cxn ang="0">
                  <a:pos x="326" y="0"/>
                </a:cxn>
              </a:cxnLst>
              <a:rect l="0" t="0" r="r" b="b"/>
              <a:pathLst>
                <a:path w="725" h="230">
                  <a:moveTo>
                    <a:pt x="326" y="0"/>
                  </a:moveTo>
                  <a:lnTo>
                    <a:pt x="399" y="0"/>
                  </a:lnTo>
                  <a:lnTo>
                    <a:pt x="411" y="2"/>
                  </a:lnTo>
                  <a:lnTo>
                    <a:pt x="422" y="4"/>
                  </a:lnTo>
                  <a:lnTo>
                    <a:pt x="433" y="9"/>
                  </a:lnTo>
                  <a:lnTo>
                    <a:pt x="442" y="16"/>
                  </a:lnTo>
                  <a:lnTo>
                    <a:pt x="451" y="23"/>
                  </a:lnTo>
                  <a:lnTo>
                    <a:pt x="458" y="33"/>
                  </a:lnTo>
                  <a:lnTo>
                    <a:pt x="463" y="43"/>
                  </a:lnTo>
                  <a:lnTo>
                    <a:pt x="711" y="43"/>
                  </a:lnTo>
                  <a:lnTo>
                    <a:pt x="717" y="44"/>
                  </a:lnTo>
                  <a:lnTo>
                    <a:pt x="721" y="47"/>
                  </a:lnTo>
                  <a:lnTo>
                    <a:pt x="723" y="51"/>
                  </a:lnTo>
                  <a:lnTo>
                    <a:pt x="725" y="56"/>
                  </a:lnTo>
                  <a:lnTo>
                    <a:pt x="723" y="77"/>
                  </a:lnTo>
                  <a:lnTo>
                    <a:pt x="720" y="96"/>
                  </a:lnTo>
                  <a:lnTo>
                    <a:pt x="714" y="115"/>
                  </a:lnTo>
                  <a:lnTo>
                    <a:pt x="707" y="133"/>
                  </a:lnTo>
                  <a:lnTo>
                    <a:pt x="697" y="149"/>
                  </a:lnTo>
                  <a:lnTo>
                    <a:pt x="686" y="165"/>
                  </a:lnTo>
                  <a:lnTo>
                    <a:pt x="674" y="179"/>
                  </a:lnTo>
                  <a:lnTo>
                    <a:pt x="660" y="192"/>
                  </a:lnTo>
                  <a:lnTo>
                    <a:pt x="644" y="203"/>
                  </a:lnTo>
                  <a:lnTo>
                    <a:pt x="627" y="212"/>
                  </a:lnTo>
                  <a:lnTo>
                    <a:pt x="609" y="220"/>
                  </a:lnTo>
                  <a:lnTo>
                    <a:pt x="591" y="226"/>
                  </a:lnTo>
                  <a:lnTo>
                    <a:pt x="571" y="229"/>
                  </a:lnTo>
                  <a:lnTo>
                    <a:pt x="551" y="230"/>
                  </a:lnTo>
                  <a:lnTo>
                    <a:pt x="174" y="230"/>
                  </a:lnTo>
                  <a:lnTo>
                    <a:pt x="154" y="229"/>
                  </a:lnTo>
                  <a:lnTo>
                    <a:pt x="134" y="226"/>
                  </a:lnTo>
                  <a:lnTo>
                    <a:pt x="116" y="220"/>
                  </a:lnTo>
                  <a:lnTo>
                    <a:pt x="98" y="212"/>
                  </a:lnTo>
                  <a:lnTo>
                    <a:pt x="81" y="203"/>
                  </a:lnTo>
                  <a:lnTo>
                    <a:pt x="65" y="192"/>
                  </a:lnTo>
                  <a:lnTo>
                    <a:pt x="51" y="179"/>
                  </a:lnTo>
                  <a:lnTo>
                    <a:pt x="39" y="165"/>
                  </a:lnTo>
                  <a:lnTo>
                    <a:pt x="28" y="149"/>
                  </a:lnTo>
                  <a:lnTo>
                    <a:pt x="18" y="133"/>
                  </a:lnTo>
                  <a:lnTo>
                    <a:pt x="10" y="115"/>
                  </a:lnTo>
                  <a:lnTo>
                    <a:pt x="5" y="96"/>
                  </a:lnTo>
                  <a:lnTo>
                    <a:pt x="2" y="77"/>
                  </a:lnTo>
                  <a:lnTo>
                    <a:pt x="0" y="56"/>
                  </a:lnTo>
                  <a:lnTo>
                    <a:pt x="2" y="51"/>
                  </a:lnTo>
                  <a:lnTo>
                    <a:pt x="4" y="47"/>
                  </a:lnTo>
                  <a:lnTo>
                    <a:pt x="8" y="44"/>
                  </a:lnTo>
                  <a:lnTo>
                    <a:pt x="14" y="43"/>
                  </a:lnTo>
                  <a:lnTo>
                    <a:pt x="262" y="43"/>
                  </a:lnTo>
                  <a:lnTo>
                    <a:pt x="267" y="33"/>
                  </a:lnTo>
                  <a:lnTo>
                    <a:pt x="274" y="23"/>
                  </a:lnTo>
                  <a:lnTo>
                    <a:pt x="283" y="16"/>
                  </a:lnTo>
                  <a:lnTo>
                    <a:pt x="292" y="9"/>
                  </a:lnTo>
                  <a:lnTo>
                    <a:pt x="303" y="4"/>
                  </a:lnTo>
                  <a:lnTo>
                    <a:pt x="314" y="2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1" name="Freeform 7"/>
            <p:cNvSpPr>
              <a:spLocks/>
            </p:cNvSpPr>
            <p:nvPr/>
          </p:nvSpPr>
          <p:spPr bwMode="auto">
            <a:xfrm>
              <a:off x="7569200" y="2593975"/>
              <a:ext cx="669925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378" y="0"/>
                </a:cxn>
                <a:cxn ang="0">
                  <a:pos x="388" y="1"/>
                </a:cxn>
                <a:cxn ang="0">
                  <a:pos x="397" y="4"/>
                </a:cxn>
                <a:cxn ang="0">
                  <a:pos x="405" y="9"/>
                </a:cxn>
                <a:cxn ang="0">
                  <a:pos x="412" y="16"/>
                </a:cxn>
                <a:cxn ang="0">
                  <a:pos x="417" y="24"/>
                </a:cxn>
                <a:cxn ang="0">
                  <a:pos x="421" y="33"/>
                </a:cxn>
                <a:cxn ang="0">
                  <a:pos x="422" y="43"/>
                </a:cxn>
                <a:cxn ang="0">
                  <a:pos x="421" y="53"/>
                </a:cxn>
                <a:cxn ang="0">
                  <a:pos x="417" y="62"/>
                </a:cxn>
                <a:cxn ang="0">
                  <a:pos x="412" y="70"/>
                </a:cxn>
                <a:cxn ang="0">
                  <a:pos x="405" y="76"/>
                </a:cxn>
                <a:cxn ang="0">
                  <a:pos x="397" y="82"/>
                </a:cxn>
                <a:cxn ang="0">
                  <a:pos x="388" y="85"/>
                </a:cxn>
                <a:cxn ang="0">
                  <a:pos x="378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6"/>
                </a:cxn>
                <a:cxn ang="0">
                  <a:pos x="9" y="70"/>
                </a:cxn>
                <a:cxn ang="0">
                  <a:pos x="5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5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422" h="86">
                  <a:moveTo>
                    <a:pt x="43" y="0"/>
                  </a:moveTo>
                  <a:lnTo>
                    <a:pt x="378" y="0"/>
                  </a:lnTo>
                  <a:lnTo>
                    <a:pt x="388" y="1"/>
                  </a:lnTo>
                  <a:lnTo>
                    <a:pt x="397" y="4"/>
                  </a:lnTo>
                  <a:lnTo>
                    <a:pt x="405" y="9"/>
                  </a:lnTo>
                  <a:lnTo>
                    <a:pt x="412" y="16"/>
                  </a:lnTo>
                  <a:lnTo>
                    <a:pt x="417" y="24"/>
                  </a:lnTo>
                  <a:lnTo>
                    <a:pt x="421" y="33"/>
                  </a:lnTo>
                  <a:lnTo>
                    <a:pt x="422" y="43"/>
                  </a:lnTo>
                  <a:lnTo>
                    <a:pt x="421" y="53"/>
                  </a:lnTo>
                  <a:lnTo>
                    <a:pt x="417" y="62"/>
                  </a:lnTo>
                  <a:lnTo>
                    <a:pt x="412" y="70"/>
                  </a:lnTo>
                  <a:lnTo>
                    <a:pt x="405" y="76"/>
                  </a:lnTo>
                  <a:lnTo>
                    <a:pt x="397" y="82"/>
                  </a:lnTo>
                  <a:lnTo>
                    <a:pt x="388" y="85"/>
                  </a:lnTo>
                  <a:lnTo>
                    <a:pt x="378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6"/>
                  </a:lnTo>
                  <a:lnTo>
                    <a:pt x="9" y="70"/>
                  </a:lnTo>
                  <a:lnTo>
                    <a:pt x="5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5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2" name="Freeform 8"/>
            <p:cNvSpPr>
              <a:spLocks/>
            </p:cNvSpPr>
            <p:nvPr/>
          </p:nvSpPr>
          <p:spPr bwMode="auto">
            <a:xfrm>
              <a:off x="7569200" y="2960688"/>
              <a:ext cx="669925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378" y="0"/>
                </a:cxn>
                <a:cxn ang="0">
                  <a:pos x="388" y="1"/>
                </a:cxn>
                <a:cxn ang="0">
                  <a:pos x="397" y="4"/>
                </a:cxn>
                <a:cxn ang="0">
                  <a:pos x="405" y="9"/>
                </a:cxn>
                <a:cxn ang="0">
                  <a:pos x="412" y="16"/>
                </a:cxn>
                <a:cxn ang="0">
                  <a:pos x="417" y="24"/>
                </a:cxn>
                <a:cxn ang="0">
                  <a:pos x="421" y="33"/>
                </a:cxn>
                <a:cxn ang="0">
                  <a:pos x="422" y="43"/>
                </a:cxn>
                <a:cxn ang="0">
                  <a:pos x="421" y="53"/>
                </a:cxn>
                <a:cxn ang="0">
                  <a:pos x="417" y="62"/>
                </a:cxn>
                <a:cxn ang="0">
                  <a:pos x="412" y="70"/>
                </a:cxn>
                <a:cxn ang="0">
                  <a:pos x="405" y="77"/>
                </a:cxn>
                <a:cxn ang="0">
                  <a:pos x="397" y="82"/>
                </a:cxn>
                <a:cxn ang="0">
                  <a:pos x="388" y="85"/>
                </a:cxn>
                <a:cxn ang="0">
                  <a:pos x="378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5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5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422" h="86">
                  <a:moveTo>
                    <a:pt x="43" y="0"/>
                  </a:moveTo>
                  <a:lnTo>
                    <a:pt x="378" y="0"/>
                  </a:lnTo>
                  <a:lnTo>
                    <a:pt x="388" y="1"/>
                  </a:lnTo>
                  <a:lnTo>
                    <a:pt x="397" y="4"/>
                  </a:lnTo>
                  <a:lnTo>
                    <a:pt x="405" y="9"/>
                  </a:lnTo>
                  <a:lnTo>
                    <a:pt x="412" y="16"/>
                  </a:lnTo>
                  <a:lnTo>
                    <a:pt x="417" y="24"/>
                  </a:lnTo>
                  <a:lnTo>
                    <a:pt x="421" y="33"/>
                  </a:lnTo>
                  <a:lnTo>
                    <a:pt x="422" y="43"/>
                  </a:lnTo>
                  <a:lnTo>
                    <a:pt x="421" y="53"/>
                  </a:lnTo>
                  <a:lnTo>
                    <a:pt x="417" y="62"/>
                  </a:lnTo>
                  <a:lnTo>
                    <a:pt x="412" y="70"/>
                  </a:lnTo>
                  <a:lnTo>
                    <a:pt x="405" y="77"/>
                  </a:lnTo>
                  <a:lnTo>
                    <a:pt x="397" y="82"/>
                  </a:lnTo>
                  <a:lnTo>
                    <a:pt x="388" y="85"/>
                  </a:lnTo>
                  <a:lnTo>
                    <a:pt x="378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5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5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auto">
            <a:xfrm>
              <a:off x="7569200" y="3327400"/>
              <a:ext cx="669925" cy="138113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378" y="0"/>
                </a:cxn>
                <a:cxn ang="0">
                  <a:pos x="388" y="1"/>
                </a:cxn>
                <a:cxn ang="0">
                  <a:pos x="397" y="5"/>
                </a:cxn>
                <a:cxn ang="0">
                  <a:pos x="405" y="9"/>
                </a:cxn>
                <a:cxn ang="0">
                  <a:pos x="412" y="16"/>
                </a:cxn>
                <a:cxn ang="0">
                  <a:pos x="417" y="24"/>
                </a:cxn>
                <a:cxn ang="0">
                  <a:pos x="421" y="33"/>
                </a:cxn>
                <a:cxn ang="0">
                  <a:pos x="422" y="43"/>
                </a:cxn>
                <a:cxn ang="0">
                  <a:pos x="421" y="53"/>
                </a:cxn>
                <a:cxn ang="0">
                  <a:pos x="417" y="62"/>
                </a:cxn>
                <a:cxn ang="0">
                  <a:pos x="412" y="70"/>
                </a:cxn>
                <a:cxn ang="0">
                  <a:pos x="405" y="77"/>
                </a:cxn>
                <a:cxn ang="0">
                  <a:pos x="397" y="82"/>
                </a:cxn>
                <a:cxn ang="0">
                  <a:pos x="388" y="85"/>
                </a:cxn>
                <a:cxn ang="0">
                  <a:pos x="378" y="87"/>
                </a:cxn>
                <a:cxn ang="0">
                  <a:pos x="43" y="87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5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5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5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422" h="87">
                  <a:moveTo>
                    <a:pt x="43" y="0"/>
                  </a:moveTo>
                  <a:lnTo>
                    <a:pt x="378" y="0"/>
                  </a:lnTo>
                  <a:lnTo>
                    <a:pt x="388" y="1"/>
                  </a:lnTo>
                  <a:lnTo>
                    <a:pt x="397" y="5"/>
                  </a:lnTo>
                  <a:lnTo>
                    <a:pt x="405" y="9"/>
                  </a:lnTo>
                  <a:lnTo>
                    <a:pt x="412" y="16"/>
                  </a:lnTo>
                  <a:lnTo>
                    <a:pt x="417" y="24"/>
                  </a:lnTo>
                  <a:lnTo>
                    <a:pt x="421" y="33"/>
                  </a:lnTo>
                  <a:lnTo>
                    <a:pt x="422" y="43"/>
                  </a:lnTo>
                  <a:lnTo>
                    <a:pt x="421" y="53"/>
                  </a:lnTo>
                  <a:lnTo>
                    <a:pt x="417" y="62"/>
                  </a:lnTo>
                  <a:lnTo>
                    <a:pt x="412" y="70"/>
                  </a:lnTo>
                  <a:lnTo>
                    <a:pt x="405" y="77"/>
                  </a:lnTo>
                  <a:lnTo>
                    <a:pt x="397" y="82"/>
                  </a:lnTo>
                  <a:lnTo>
                    <a:pt x="388" y="85"/>
                  </a:lnTo>
                  <a:lnTo>
                    <a:pt x="378" y="87"/>
                  </a:lnTo>
                  <a:lnTo>
                    <a:pt x="43" y="87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5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5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5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auto">
            <a:xfrm>
              <a:off x="8377238" y="2593975"/>
              <a:ext cx="228600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101" y="0"/>
                </a:cxn>
                <a:cxn ang="0">
                  <a:pos x="111" y="1"/>
                </a:cxn>
                <a:cxn ang="0">
                  <a:pos x="120" y="4"/>
                </a:cxn>
                <a:cxn ang="0">
                  <a:pos x="128" y="9"/>
                </a:cxn>
                <a:cxn ang="0">
                  <a:pos x="135" y="16"/>
                </a:cxn>
                <a:cxn ang="0">
                  <a:pos x="139" y="24"/>
                </a:cxn>
                <a:cxn ang="0">
                  <a:pos x="143" y="33"/>
                </a:cxn>
                <a:cxn ang="0">
                  <a:pos x="144" y="43"/>
                </a:cxn>
                <a:cxn ang="0">
                  <a:pos x="143" y="53"/>
                </a:cxn>
                <a:cxn ang="0">
                  <a:pos x="139" y="62"/>
                </a:cxn>
                <a:cxn ang="0">
                  <a:pos x="135" y="70"/>
                </a:cxn>
                <a:cxn ang="0">
                  <a:pos x="128" y="76"/>
                </a:cxn>
                <a:cxn ang="0">
                  <a:pos x="120" y="82"/>
                </a:cxn>
                <a:cxn ang="0">
                  <a:pos x="111" y="85"/>
                </a:cxn>
                <a:cxn ang="0">
                  <a:pos x="101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6"/>
                </a:cxn>
                <a:cxn ang="0">
                  <a:pos x="9" y="70"/>
                </a:cxn>
                <a:cxn ang="0">
                  <a:pos x="4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4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144" h="86">
                  <a:moveTo>
                    <a:pt x="43" y="0"/>
                  </a:moveTo>
                  <a:lnTo>
                    <a:pt x="101" y="0"/>
                  </a:lnTo>
                  <a:lnTo>
                    <a:pt x="111" y="1"/>
                  </a:lnTo>
                  <a:lnTo>
                    <a:pt x="120" y="4"/>
                  </a:lnTo>
                  <a:lnTo>
                    <a:pt x="128" y="9"/>
                  </a:lnTo>
                  <a:lnTo>
                    <a:pt x="135" y="16"/>
                  </a:lnTo>
                  <a:lnTo>
                    <a:pt x="139" y="24"/>
                  </a:lnTo>
                  <a:lnTo>
                    <a:pt x="143" y="33"/>
                  </a:lnTo>
                  <a:lnTo>
                    <a:pt x="144" y="43"/>
                  </a:lnTo>
                  <a:lnTo>
                    <a:pt x="143" y="53"/>
                  </a:lnTo>
                  <a:lnTo>
                    <a:pt x="139" y="62"/>
                  </a:lnTo>
                  <a:lnTo>
                    <a:pt x="135" y="70"/>
                  </a:lnTo>
                  <a:lnTo>
                    <a:pt x="128" y="76"/>
                  </a:lnTo>
                  <a:lnTo>
                    <a:pt x="120" y="82"/>
                  </a:lnTo>
                  <a:lnTo>
                    <a:pt x="111" y="85"/>
                  </a:lnTo>
                  <a:lnTo>
                    <a:pt x="101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6"/>
                  </a:lnTo>
                  <a:lnTo>
                    <a:pt x="9" y="70"/>
                  </a:lnTo>
                  <a:lnTo>
                    <a:pt x="4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4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auto">
            <a:xfrm>
              <a:off x="8377238" y="2960688"/>
              <a:ext cx="228600" cy="13652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101" y="0"/>
                </a:cxn>
                <a:cxn ang="0">
                  <a:pos x="111" y="1"/>
                </a:cxn>
                <a:cxn ang="0">
                  <a:pos x="120" y="4"/>
                </a:cxn>
                <a:cxn ang="0">
                  <a:pos x="128" y="9"/>
                </a:cxn>
                <a:cxn ang="0">
                  <a:pos x="135" y="16"/>
                </a:cxn>
                <a:cxn ang="0">
                  <a:pos x="139" y="24"/>
                </a:cxn>
                <a:cxn ang="0">
                  <a:pos x="143" y="33"/>
                </a:cxn>
                <a:cxn ang="0">
                  <a:pos x="144" y="43"/>
                </a:cxn>
                <a:cxn ang="0">
                  <a:pos x="143" y="53"/>
                </a:cxn>
                <a:cxn ang="0">
                  <a:pos x="139" y="62"/>
                </a:cxn>
                <a:cxn ang="0">
                  <a:pos x="135" y="70"/>
                </a:cxn>
                <a:cxn ang="0">
                  <a:pos x="128" y="77"/>
                </a:cxn>
                <a:cxn ang="0">
                  <a:pos x="120" y="82"/>
                </a:cxn>
                <a:cxn ang="0">
                  <a:pos x="111" y="85"/>
                </a:cxn>
                <a:cxn ang="0">
                  <a:pos x="101" y="86"/>
                </a:cxn>
                <a:cxn ang="0">
                  <a:pos x="43" y="86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4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4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4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144" h="86">
                  <a:moveTo>
                    <a:pt x="43" y="0"/>
                  </a:moveTo>
                  <a:lnTo>
                    <a:pt x="101" y="0"/>
                  </a:lnTo>
                  <a:lnTo>
                    <a:pt x="111" y="1"/>
                  </a:lnTo>
                  <a:lnTo>
                    <a:pt x="120" y="4"/>
                  </a:lnTo>
                  <a:lnTo>
                    <a:pt x="128" y="9"/>
                  </a:lnTo>
                  <a:lnTo>
                    <a:pt x="135" y="16"/>
                  </a:lnTo>
                  <a:lnTo>
                    <a:pt x="139" y="24"/>
                  </a:lnTo>
                  <a:lnTo>
                    <a:pt x="143" y="33"/>
                  </a:lnTo>
                  <a:lnTo>
                    <a:pt x="144" y="43"/>
                  </a:lnTo>
                  <a:lnTo>
                    <a:pt x="143" y="53"/>
                  </a:lnTo>
                  <a:lnTo>
                    <a:pt x="139" y="62"/>
                  </a:lnTo>
                  <a:lnTo>
                    <a:pt x="135" y="70"/>
                  </a:lnTo>
                  <a:lnTo>
                    <a:pt x="128" y="77"/>
                  </a:lnTo>
                  <a:lnTo>
                    <a:pt x="120" y="82"/>
                  </a:lnTo>
                  <a:lnTo>
                    <a:pt x="111" y="85"/>
                  </a:lnTo>
                  <a:lnTo>
                    <a:pt x="101" y="86"/>
                  </a:lnTo>
                  <a:lnTo>
                    <a:pt x="43" y="86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4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4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4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auto">
            <a:xfrm>
              <a:off x="8377238" y="3327400"/>
              <a:ext cx="228600" cy="138113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101" y="0"/>
                </a:cxn>
                <a:cxn ang="0">
                  <a:pos x="111" y="1"/>
                </a:cxn>
                <a:cxn ang="0">
                  <a:pos x="120" y="5"/>
                </a:cxn>
                <a:cxn ang="0">
                  <a:pos x="128" y="9"/>
                </a:cxn>
                <a:cxn ang="0">
                  <a:pos x="135" y="16"/>
                </a:cxn>
                <a:cxn ang="0">
                  <a:pos x="139" y="24"/>
                </a:cxn>
                <a:cxn ang="0">
                  <a:pos x="143" y="33"/>
                </a:cxn>
                <a:cxn ang="0">
                  <a:pos x="144" y="43"/>
                </a:cxn>
                <a:cxn ang="0">
                  <a:pos x="143" y="53"/>
                </a:cxn>
                <a:cxn ang="0">
                  <a:pos x="139" y="62"/>
                </a:cxn>
                <a:cxn ang="0">
                  <a:pos x="135" y="70"/>
                </a:cxn>
                <a:cxn ang="0">
                  <a:pos x="128" y="77"/>
                </a:cxn>
                <a:cxn ang="0">
                  <a:pos x="120" y="82"/>
                </a:cxn>
                <a:cxn ang="0">
                  <a:pos x="111" y="85"/>
                </a:cxn>
                <a:cxn ang="0">
                  <a:pos x="101" y="87"/>
                </a:cxn>
                <a:cxn ang="0">
                  <a:pos x="43" y="87"/>
                </a:cxn>
                <a:cxn ang="0">
                  <a:pos x="33" y="85"/>
                </a:cxn>
                <a:cxn ang="0">
                  <a:pos x="24" y="82"/>
                </a:cxn>
                <a:cxn ang="0">
                  <a:pos x="16" y="77"/>
                </a:cxn>
                <a:cxn ang="0">
                  <a:pos x="9" y="70"/>
                </a:cxn>
                <a:cxn ang="0">
                  <a:pos x="4" y="62"/>
                </a:cxn>
                <a:cxn ang="0">
                  <a:pos x="1" y="53"/>
                </a:cxn>
                <a:cxn ang="0">
                  <a:pos x="0" y="43"/>
                </a:cxn>
                <a:cxn ang="0">
                  <a:pos x="1" y="33"/>
                </a:cxn>
                <a:cxn ang="0">
                  <a:pos x="4" y="24"/>
                </a:cxn>
                <a:cxn ang="0">
                  <a:pos x="9" y="16"/>
                </a:cxn>
                <a:cxn ang="0">
                  <a:pos x="16" y="9"/>
                </a:cxn>
                <a:cxn ang="0">
                  <a:pos x="24" y="5"/>
                </a:cxn>
                <a:cxn ang="0">
                  <a:pos x="33" y="1"/>
                </a:cxn>
                <a:cxn ang="0">
                  <a:pos x="43" y="0"/>
                </a:cxn>
              </a:cxnLst>
              <a:rect l="0" t="0" r="r" b="b"/>
              <a:pathLst>
                <a:path w="144" h="87">
                  <a:moveTo>
                    <a:pt x="43" y="0"/>
                  </a:moveTo>
                  <a:lnTo>
                    <a:pt x="101" y="0"/>
                  </a:lnTo>
                  <a:lnTo>
                    <a:pt x="111" y="1"/>
                  </a:lnTo>
                  <a:lnTo>
                    <a:pt x="120" y="5"/>
                  </a:lnTo>
                  <a:lnTo>
                    <a:pt x="128" y="9"/>
                  </a:lnTo>
                  <a:lnTo>
                    <a:pt x="135" y="16"/>
                  </a:lnTo>
                  <a:lnTo>
                    <a:pt x="139" y="24"/>
                  </a:lnTo>
                  <a:lnTo>
                    <a:pt x="143" y="33"/>
                  </a:lnTo>
                  <a:lnTo>
                    <a:pt x="144" y="43"/>
                  </a:lnTo>
                  <a:lnTo>
                    <a:pt x="143" y="53"/>
                  </a:lnTo>
                  <a:lnTo>
                    <a:pt x="139" y="62"/>
                  </a:lnTo>
                  <a:lnTo>
                    <a:pt x="135" y="70"/>
                  </a:lnTo>
                  <a:lnTo>
                    <a:pt x="128" y="77"/>
                  </a:lnTo>
                  <a:lnTo>
                    <a:pt x="120" y="82"/>
                  </a:lnTo>
                  <a:lnTo>
                    <a:pt x="111" y="85"/>
                  </a:lnTo>
                  <a:lnTo>
                    <a:pt x="101" y="87"/>
                  </a:lnTo>
                  <a:lnTo>
                    <a:pt x="43" y="87"/>
                  </a:lnTo>
                  <a:lnTo>
                    <a:pt x="33" y="85"/>
                  </a:lnTo>
                  <a:lnTo>
                    <a:pt x="24" y="82"/>
                  </a:lnTo>
                  <a:lnTo>
                    <a:pt x="16" y="77"/>
                  </a:lnTo>
                  <a:lnTo>
                    <a:pt x="9" y="70"/>
                  </a:lnTo>
                  <a:lnTo>
                    <a:pt x="4" y="62"/>
                  </a:lnTo>
                  <a:lnTo>
                    <a:pt x="1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4" y="24"/>
                  </a:lnTo>
                  <a:lnTo>
                    <a:pt x="9" y="16"/>
                  </a:lnTo>
                  <a:lnTo>
                    <a:pt x="16" y="9"/>
                  </a:lnTo>
                  <a:lnTo>
                    <a:pt x="24" y="5"/>
                  </a:lnTo>
                  <a:lnTo>
                    <a:pt x="33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37" name="Freeform 13"/>
            <p:cNvSpPr>
              <a:spLocks noEditPoints="1"/>
            </p:cNvSpPr>
            <p:nvPr/>
          </p:nvSpPr>
          <p:spPr bwMode="auto">
            <a:xfrm>
              <a:off x="7239000" y="1885950"/>
              <a:ext cx="1697038" cy="1982788"/>
            </a:xfrm>
            <a:custGeom>
              <a:avLst/>
              <a:gdLst/>
              <a:ahLst/>
              <a:cxnLst>
                <a:cxn ang="0">
                  <a:pos x="139" y="329"/>
                </a:cxn>
                <a:cxn ang="0">
                  <a:pos x="127" y="336"/>
                </a:cxn>
                <a:cxn ang="0">
                  <a:pos x="120" y="349"/>
                </a:cxn>
                <a:cxn ang="0">
                  <a:pos x="118" y="1093"/>
                </a:cxn>
                <a:cxn ang="0">
                  <a:pos x="122" y="1108"/>
                </a:cxn>
                <a:cxn ang="0">
                  <a:pos x="133" y="1118"/>
                </a:cxn>
                <a:cxn ang="0">
                  <a:pos x="147" y="1122"/>
                </a:cxn>
                <a:cxn ang="0">
                  <a:pos x="930" y="1121"/>
                </a:cxn>
                <a:cxn ang="0">
                  <a:pos x="942" y="1113"/>
                </a:cxn>
                <a:cxn ang="0">
                  <a:pos x="949" y="1101"/>
                </a:cxn>
                <a:cxn ang="0">
                  <a:pos x="951" y="357"/>
                </a:cxn>
                <a:cxn ang="0">
                  <a:pos x="947" y="342"/>
                </a:cxn>
                <a:cxn ang="0">
                  <a:pos x="936" y="332"/>
                </a:cxn>
                <a:cxn ang="0">
                  <a:pos x="922" y="328"/>
                </a:cxn>
                <a:cxn ang="0">
                  <a:pos x="29" y="0"/>
                </a:cxn>
                <a:cxn ang="0">
                  <a:pos x="113" y="2"/>
                </a:cxn>
                <a:cxn ang="0">
                  <a:pos x="126" y="9"/>
                </a:cxn>
                <a:cxn ang="0">
                  <a:pos x="134" y="22"/>
                </a:cxn>
                <a:cxn ang="0">
                  <a:pos x="148" y="62"/>
                </a:cxn>
                <a:cxn ang="0">
                  <a:pos x="170" y="97"/>
                </a:cxn>
                <a:cxn ang="0">
                  <a:pos x="198" y="127"/>
                </a:cxn>
                <a:cxn ang="0">
                  <a:pos x="231" y="150"/>
                </a:cxn>
                <a:cxn ang="0">
                  <a:pos x="269" y="166"/>
                </a:cxn>
                <a:cxn ang="0">
                  <a:pos x="309" y="175"/>
                </a:cxn>
                <a:cxn ang="0">
                  <a:pos x="739" y="176"/>
                </a:cxn>
                <a:cxn ang="0">
                  <a:pos x="780" y="171"/>
                </a:cxn>
                <a:cxn ang="0">
                  <a:pos x="820" y="159"/>
                </a:cxn>
                <a:cxn ang="0">
                  <a:pos x="855" y="139"/>
                </a:cxn>
                <a:cxn ang="0">
                  <a:pos x="886" y="112"/>
                </a:cxn>
                <a:cxn ang="0">
                  <a:pos x="911" y="80"/>
                </a:cxn>
                <a:cxn ang="0">
                  <a:pos x="929" y="43"/>
                </a:cxn>
                <a:cxn ang="0">
                  <a:pos x="938" y="15"/>
                </a:cxn>
                <a:cxn ang="0">
                  <a:pos x="948" y="4"/>
                </a:cxn>
                <a:cxn ang="0">
                  <a:pos x="963" y="0"/>
                </a:cxn>
                <a:cxn ang="0">
                  <a:pos x="1048" y="2"/>
                </a:cxn>
                <a:cxn ang="0">
                  <a:pos x="1061" y="9"/>
                </a:cxn>
                <a:cxn ang="0">
                  <a:pos x="1068" y="21"/>
                </a:cxn>
                <a:cxn ang="0">
                  <a:pos x="1069" y="1220"/>
                </a:cxn>
                <a:cxn ang="0">
                  <a:pos x="1065" y="1234"/>
                </a:cxn>
                <a:cxn ang="0">
                  <a:pos x="1055" y="1245"/>
                </a:cxn>
                <a:cxn ang="0">
                  <a:pos x="1040" y="1249"/>
                </a:cxn>
                <a:cxn ang="0">
                  <a:pos x="21" y="1248"/>
                </a:cxn>
                <a:cxn ang="0">
                  <a:pos x="8" y="1240"/>
                </a:cxn>
                <a:cxn ang="0">
                  <a:pos x="1" y="1228"/>
                </a:cxn>
                <a:cxn ang="0">
                  <a:pos x="0" y="29"/>
                </a:cxn>
                <a:cxn ang="0">
                  <a:pos x="4" y="15"/>
                </a:cxn>
                <a:cxn ang="0">
                  <a:pos x="14" y="4"/>
                </a:cxn>
                <a:cxn ang="0">
                  <a:pos x="29" y="0"/>
                </a:cxn>
              </a:cxnLst>
              <a:rect l="0" t="0" r="r" b="b"/>
              <a:pathLst>
                <a:path w="1069" h="1249">
                  <a:moveTo>
                    <a:pt x="147" y="328"/>
                  </a:moveTo>
                  <a:lnTo>
                    <a:pt x="139" y="329"/>
                  </a:lnTo>
                  <a:lnTo>
                    <a:pt x="133" y="332"/>
                  </a:lnTo>
                  <a:lnTo>
                    <a:pt x="127" y="336"/>
                  </a:lnTo>
                  <a:lnTo>
                    <a:pt x="122" y="342"/>
                  </a:lnTo>
                  <a:lnTo>
                    <a:pt x="120" y="349"/>
                  </a:lnTo>
                  <a:lnTo>
                    <a:pt x="118" y="357"/>
                  </a:lnTo>
                  <a:lnTo>
                    <a:pt x="118" y="1093"/>
                  </a:lnTo>
                  <a:lnTo>
                    <a:pt x="120" y="1101"/>
                  </a:lnTo>
                  <a:lnTo>
                    <a:pt x="122" y="1108"/>
                  </a:lnTo>
                  <a:lnTo>
                    <a:pt x="127" y="1113"/>
                  </a:lnTo>
                  <a:lnTo>
                    <a:pt x="133" y="1118"/>
                  </a:lnTo>
                  <a:lnTo>
                    <a:pt x="139" y="1121"/>
                  </a:lnTo>
                  <a:lnTo>
                    <a:pt x="147" y="1122"/>
                  </a:lnTo>
                  <a:lnTo>
                    <a:pt x="922" y="1122"/>
                  </a:lnTo>
                  <a:lnTo>
                    <a:pt x="930" y="1121"/>
                  </a:lnTo>
                  <a:lnTo>
                    <a:pt x="936" y="1118"/>
                  </a:lnTo>
                  <a:lnTo>
                    <a:pt x="942" y="1113"/>
                  </a:lnTo>
                  <a:lnTo>
                    <a:pt x="947" y="1108"/>
                  </a:lnTo>
                  <a:lnTo>
                    <a:pt x="949" y="1101"/>
                  </a:lnTo>
                  <a:lnTo>
                    <a:pt x="951" y="1093"/>
                  </a:lnTo>
                  <a:lnTo>
                    <a:pt x="951" y="357"/>
                  </a:lnTo>
                  <a:lnTo>
                    <a:pt x="949" y="349"/>
                  </a:lnTo>
                  <a:lnTo>
                    <a:pt x="947" y="342"/>
                  </a:lnTo>
                  <a:lnTo>
                    <a:pt x="942" y="336"/>
                  </a:lnTo>
                  <a:lnTo>
                    <a:pt x="936" y="332"/>
                  </a:lnTo>
                  <a:lnTo>
                    <a:pt x="930" y="329"/>
                  </a:lnTo>
                  <a:lnTo>
                    <a:pt x="922" y="328"/>
                  </a:lnTo>
                  <a:lnTo>
                    <a:pt x="147" y="328"/>
                  </a:lnTo>
                  <a:close/>
                  <a:moveTo>
                    <a:pt x="29" y="0"/>
                  </a:moveTo>
                  <a:lnTo>
                    <a:pt x="106" y="0"/>
                  </a:lnTo>
                  <a:lnTo>
                    <a:pt x="113" y="2"/>
                  </a:lnTo>
                  <a:lnTo>
                    <a:pt x="120" y="4"/>
                  </a:lnTo>
                  <a:lnTo>
                    <a:pt x="126" y="9"/>
                  </a:lnTo>
                  <a:lnTo>
                    <a:pt x="131" y="15"/>
                  </a:lnTo>
                  <a:lnTo>
                    <a:pt x="134" y="22"/>
                  </a:lnTo>
                  <a:lnTo>
                    <a:pt x="140" y="43"/>
                  </a:lnTo>
                  <a:lnTo>
                    <a:pt x="148" y="62"/>
                  </a:lnTo>
                  <a:lnTo>
                    <a:pt x="158" y="80"/>
                  </a:lnTo>
                  <a:lnTo>
                    <a:pt x="170" y="97"/>
                  </a:lnTo>
                  <a:lnTo>
                    <a:pt x="183" y="112"/>
                  </a:lnTo>
                  <a:lnTo>
                    <a:pt x="198" y="127"/>
                  </a:lnTo>
                  <a:lnTo>
                    <a:pt x="214" y="139"/>
                  </a:lnTo>
                  <a:lnTo>
                    <a:pt x="231" y="150"/>
                  </a:lnTo>
                  <a:lnTo>
                    <a:pt x="249" y="159"/>
                  </a:lnTo>
                  <a:lnTo>
                    <a:pt x="269" y="166"/>
                  </a:lnTo>
                  <a:lnTo>
                    <a:pt x="289" y="171"/>
                  </a:lnTo>
                  <a:lnTo>
                    <a:pt x="309" y="175"/>
                  </a:lnTo>
                  <a:lnTo>
                    <a:pt x="330" y="176"/>
                  </a:lnTo>
                  <a:lnTo>
                    <a:pt x="739" y="176"/>
                  </a:lnTo>
                  <a:lnTo>
                    <a:pt x="760" y="175"/>
                  </a:lnTo>
                  <a:lnTo>
                    <a:pt x="780" y="171"/>
                  </a:lnTo>
                  <a:lnTo>
                    <a:pt x="800" y="166"/>
                  </a:lnTo>
                  <a:lnTo>
                    <a:pt x="820" y="159"/>
                  </a:lnTo>
                  <a:lnTo>
                    <a:pt x="838" y="150"/>
                  </a:lnTo>
                  <a:lnTo>
                    <a:pt x="855" y="139"/>
                  </a:lnTo>
                  <a:lnTo>
                    <a:pt x="871" y="127"/>
                  </a:lnTo>
                  <a:lnTo>
                    <a:pt x="886" y="112"/>
                  </a:lnTo>
                  <a:lnTo>
                    <a:pt x="899" y="97"/>
                  </a:lnTo>
                  <a:lnTo>
                    <a:pt x="911" y="80"/>
                  </a:lnTo>
                  <a:lnTo>
                    <a:pt x="921" y="62"/>
                  </a:lnTo>
                  <a:lnTo>
                    <a:pt x="929" y="43"/>
                  </a:lnTo>
                  <a:lnTo>
                    <a:pt x="935" y="22"/>
                  </a:lnTo>
                  <a:lnTo>
                    <a:pt x="938" y="15"/>
                  </a:lnTo>
                  <a:lnTo>
                    <a:pt x="943" y="9"/>
                  </a:lnTo>
                  <a:lnTo>
                    <a:pt x="948" y="4"/>
                  </a:lnTo>
                  <a:lnTo>
                    <a:pt x="956" y="2"/>
                  </a:lnTo>
                  <a:lnTo>
                    <a:pt x="963" y="0"/>
                  </a:lnTo>
                  <a:lnTo>
                    <a:pt x="1040" y="0"/>
                  </a:lnTo>
                  <a:lnTo>
                    <a:pt x="1048" y="2"/>
                  </a:lnTo>
                  <a:lnTo>
                    <a:pt x="1055" y="4"/>
                  </a:lnTo>
                  <a:lnTo>
                    <a:pt x="1061" y="9"/>
                  </a:lnTo>
                  <a:lnTo>
                    <a:pt x="1065" y="15"/>
                  </a:lnTo>
                  <a:lnTo>
                    <a:pt x="1068" y="21"/>
                  </a:lnTo>
                  <a:lnTo>
                    <a:pt x="1069" y="29"/>
                  </a:lnTo>
                  <a:lnTo>
                    <a:pt x="1069" y="1220"/>
                  </a:lnTo>
                  <a:lnTo>
                    <a:pt x="1068" y="1228"/>
                  </a:lnTo>
                  <a:lnTo>
                    <a:pt x="1065" y="1234"/>
                  </a:lnTo>
                  <a:lnTo>
                    <a:pt x="1061" y="1240"/>
                  </a:lnTo>
                  <a:lnTo>
                    <a:pt x="1055" y="1245"/>
                  </a:lnTo>
                  <a:lnTo>
                    <a:pt x="1048" y="1248"/>
                  </a:lnTo>
                  <a:lnTo>
                    <a:pt x="1040" y="1249"/>
                  </a:lnTo>
                  <a:lnTo>
                    <a:pt x="29" y="1249"/>
                  </a:lnTo>
                  <a:lnTo>
                    <a:pt x="21" y="1248"/>
                  </a:lnTo>
                  <a:lnTo>
                    <a:pt x="14" y="1245"/>
                  </a:lnTo>
                  <a:lnTo>
                    <a:pt x="8" y="1240"/>
                  </a:lnTo>
                  <a:lnTo>
                    <a:pt x="4" y="1235"/>
                  </a:lnTo>
                  <a:lnTo>
                    <a:pt x="1" y="1228"/>
                  </a:lnTo>
                  <a:lnTo>
                    <a:pt x="0" y="1220"/>
                  </a:lnTo>
                  <a:lnTo>
                    <a:pt x="0" y="29"/>
                  </a:lnTo>
                  <a:lnTo>
                    <a:pt x="1" y="21"/>
                  </a:lnTo>
                  <a:lnTo>
                    <a:pt x="4" y="15"/>
                  </a:lnTo>
                  <a:lnTo>
                    <a:pt x="8" y="9"/>
                  </a:lnTo>
                  <a:lnTo>
                    <a:pt x="14" y="4"/>
                  </a:lnTo>
                  <a:lnTo>
                    <a:pt x="21" y="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Rounded Rectangle 45">
            <a:extLst>
              <a:ext uri="{FF2B5EF4-FFF2-40B4-BE49-F238E27FC236}">
                <a16:creationId xmlns:a16="http://schemas.microsoft.com/office/drawing/2014/main" id="{1727F79F-B9FE-45D3-001B-A1CE8E12649C}"/>
              </a:ext>
            </a:extLst>
          </p:cNvPr>
          <p:cNvSpPr/>
          <p:nvPr/>
        </p:nvSpPr>
        <p:spPr>
          <a:xfrm>
            <a:off x="1404584" y="3645987"/>
            <a:ext cx="3230342" cy="421358"/>
          </a:xfrm>
          <a:prstGeom prst="roundRect">
            <a:avLst>
              <a:gd name="adj" fmla="val 5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lt-LT" sz="1600" b="1" dirty="0">
                <a:solidFill>
                  <a:schemeClr val="bg1"/>
                </a:solidFill>
              </a:rPr>
              <a:t>2025 m. kvietimai Nr. 15 – Nr. 18 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8B5F11CB-0D0E-CC39-23B9-95917020469D}"/>
              </a:ext>
            </a:extLst>
          </p:cNvPr>
          <p:cNvSpPr txBox="1">
            <a:spLocks/>
          </p:cNvSpPr>
          <p:nvPr/>
        </p:nvSpPr>
        <p:spPr>
          <a:xfrm>
            <a:off x="2046025" y="4136221"/>
            <a:ext cx="4775778" cy="4062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Kviesta teikti PĮP – 21 vnt., gauta PĮP ir pasirašyta sutarčių – 9 vnt.</a:t>
            </a:r>
          </a:p>
          <a:p>
            <a:pPr algn="l" defTabSz="914377">
              <a:spcBef>
                <a:spcPct val="20000"/>
              </a:spcBef>
              <a:defRPr/>
            </a:pPr>
            <a:r>
              <a:rPr lang="lt-LT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Pasirašytų sutarčių vertė – 26,6 mln. Eur., iš jų ES – 22,6 mln. Eur.</a:t>
            </a:r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537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6" grpId="0" animBg="1"/>
      <p:bldP spid="13" grpId="0"/>
      <p:bldP spid="15" grpId="0"/>
      <p:bldP spid="2" grpId="0" animBg="1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44ECEC-7C55-AD2F-06D1-E9C44FE795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o vietos rezervavimo ženklas 1">
            <a:extLst>
              <a:ext uri="{FF2B5EF4-FFF2-40B4-BE49-F238E27FC236}">
                <a16:creationId xmlns:a16="http://schemas.microsoft.com/office/drawing/2014/main" id="{E801E345-12DA-E4B0-D163-24209502C6B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3" name="Pavadinimas 2">
            <a:extLst>
              <a:ext uri="{FF2B5EF4-FFF2-40B4-BE49-F238E27FC236}">
                <a16:creationId xmlns:a16="http://schemas.microsoft.com/office/drawing/2014/main" id="{ADB1BB07-3E83-DCAC-062A-890A14AAD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Detalizuotas SVVP17 kvietimas</a:t>
            </a:r>
          </a:p>
        </p:txBody>
      </p:sp>
      <p:sp>
        <p:nvSpPr>
          <p:cNvPr id="5" name="Teksto vietos rezervavimo ženklas 4">
            <a:extLst>
              <a:ext uri="{FF2B5EF4-FFF2-40B4-BE49-F238E27FC236}">
                <a16:creationId xmlns:a16="http://schemas.microsoft.com/office/drawing/2014/main" id="{C73C9FA3-18A5-D720-93BD-516B7944874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Pakviesta:</a:t>
            </a:r>
          </a:p>
        </p:txBody>
      </p:sp>
      <p:sp>
        <p:nvSpPr>
          <p:cNvPr id="6" name="Teksto vietos rezervavimo ženklas 5">
            <a:extLst>
              <a:ext uri="{FF2B5EF4-FFF2-40B4-BE49-F238E27FC236}">
                <a16:creationId xmlns:a16="http://schemas.microsoft.com/office/drawing/2014/main" id="{9580AA8F-6735-C3F0-8D87-52107241C54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2025-09-29, 3 PĮP</a:t>
            </a:r>
          </a:p>
        </p:txBody>
      </p:sp>
      <p:sp>
        <p:nvSpPr>
          <p:cNvPr id="8" name="Teksto vietos rezervavimo ženklas 7">
            <a:extLst>
              <a:ext uri="{FF2B5EF4-FFF2-40B4-BE49-F238E27FC236}">
                <a16:creationId xmlns:a16="http://schemas.microsoft.com/office/drawing/2014/main" id="{449227AA-AFC8-4CE5-1D2F-7FAA6C12ED0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Gauti:</a:t>
            </a:r>
          </a:p>
        </p:txBody>
      </p:sp>
      <p:sp>
        <p:nvSpPr>
          <p:cNvPr id="9" name="Teksto vietos rezervavimo ženklas 8">
            <a:extLst>
              <a:ext uri="{FF2B5EF4-FFF2-40B4-BE49-F238E27FC236}">
                <a16:creationId xmlns:a16="http://schemas.microsoft.com/office/drawing/2014/main" id="{F12D036C-B638-7B37-DA31-7149CF7C570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2025-11-24, 2 PĮP</a:t>
            </a:r>
          </a:p>
        </p:txBody>
      </p:sp>
      <p:sp>
        <p:nvSpPr>
          <p:cNvPr id="11" name="Teksto vietos rezervavimo ženklas 10">
            <a:extLst>
              <a:ext uri="{FF2B5EF4-FFF2-40B4-BE49-F238E27FC236}">
                <a16:creationId xmlns:a16="http://schemas.microsoft.com/office/drawing/2014/main" id="{18D13EB3-E95B-85CB-2A34-56FE7BAB6FC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Vertinimas baigtas:</a:t>
            </a:r>
          </a:p>
        </p:txBody>
      </p:sp>
      <p:sp>
        <p:nvSpPr>
          <p:cNvPr id="12" name="Teksto vietos rezervavimo ženklas 11">
            <a:extLst>
              <a:ext uri="{FF2B5EF4-FFF2-40B4-BE49-F238E27FC236}">
                <a16:creationId xmlns:a16="http://schemas.microsoft.com/office/drawing/2014/main" id="{D6D25699-058D-09F2-BC41-46FF055E0BC2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2026-01-21</a:t>
            </a:r>
          </a:p>
        </p:txBody>
      </p:sp>
      <p:sp>
        <p:nvSpPr>
          <p:cNvPr id="14" name="Teksto vietos rezervavimo ženklas 13">
            <a:extLst>
              <a:ext uri="{FF2B5EF4-FFF2-40B4-BE49-F238E27FC236}">
                <a16:creationId xmlns:a16="http://schemas.microsoft.com/office/drawing/2014/main" id="{C9963B4A-6043-5711-BAC8-D58166BD44AC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Vertė:</a:t>
            </a:r>
          </a:p>
        </p:txBody>
      </p:sp>
      <p:sp>
        <p:nvSpPr>
          <p:cNvPr id="15" name="Teksto vietos rezervavimo ženklas 14">
            <a:extLst>
              <a:ext uri="{FF2B5EF4-FFF2-40B4-BE49-F238E27FC236}">
                <a16:creationId xmlns:a16="http://schemas.microsoft.com/office/drawing/2014/main" id="{F27B7819-2782-658C-D907-3BD36CCC326D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722623" y="3457222"/>
            <a:ext cx="2069206" cy="422627"/>
          </a:xfrm>
        </p:spPr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230 tūkst. Eur, iš jų ES 180 tūkst. EUR</a:t>
            </a:r>
          </a:p>
        </p:txBody>
      </p:sp>
      <p:pic>
        <p:nvPicPr>
          <p:cNvPr id="16" name="Paveikslėlio vietos rezervavimo ženklas 24">
            <a:extLst>
              <a:ext uri="{FF2B5EF4-FFF2-40B4-BE49-F238E27FC236}">
                <a16:creationId xmlns:a16="http://schemas.microsoft.com/office/drawing/2014/main" id="{704EAC67-99DD-1FE3-0AD4-4FE06D384B67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3"/>
          <a:srcRect l="18432" r="18432"/>
          <a:stretch/>
        </p:blipFill>
        <p:spPr>
          <a:xfrm>
            <a:off x="765175" y="1751013"/>
            <a:ext cx="1273175" cy="1271587"/>
          </a:xfrm>
        </p:spPr>
      </p:pic>
      <p:pic>
        <p:nvPicPr>
          <p:cNvPr id="17" name="Paveikslėlio vietos rezervavimo ženklas 6">
            <a:extLst>
              <a:ext uri="{FF2B5EF4-FFF2-40B4-BE49-F238E27FC236}">
                <a16:creationId xmlns:a16="http://schemas.microsoft.com/office/drawing/2014/main" id="{DA72EF2A-8501-BFD3-E319-6F1814714934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4"/>
          <a:srcRect l="7044" r="7044"/>
          <a:stretch/>
        </p:blipFill>
        <p:spPr>
          <a:xfrm>
            <a:off x="2911475" y="1751013"/>
            <a:ext cx="1273175" cy="1271587"/>
          </a:xfrm>
        </p:spPr>
      </p:pic>
      <p:pic>
        <p:nvPicPr>
          <p:cNvPr id="18" name="Paveikslėlio vietos rezervavimo ženklas 4">
            <a:extLst>
              <a:ext uri="{FF2B5EF4-FFF2-40B4-BE49-F238E27FC236}">
                <a16:creationId xmlns:a16="http://schemas.microsoft.com/office/drawing/2014/main" id="{A7281576-3B55-7A9E-434A-B164F5E56F43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5"/>
          <a:srcRect l="4281" r="4281"/>
          <a:stretch/>
        </p:blipFill>
        <p:spPr>
          <a:xfrm>
            <a:off x="5019675" y="1751013"/>
            <a:ext cx="1271588" cy="1271587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</p:pic>
      <p:pic>
        <p:nvPicPr>
          <p:cNvPr id="19" name="Paveikslėlio vietos rezervavimo ženklas 5">
            <a:extLst>
              <a:ext uri="{FF2B5EF4-FFF2-40B4-BE49-F238E27FC236}">
                <a16:creationId xmlns:a16="http://schemas.microsoft.com/office/drawing/2014/main" id="{2420173E-F693-DFA2-0D24-C10F2D78D15F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6"/>
          <a:srcRect l="4728" r="4728"/>
          <a:stretch/>
        </p:blipFill>
        <p:spPr>
          <a:xfrm>
            <a:off x="7121525" y="1751013"/>
            <a:ext cx="1271588" cy="1271587"/>
          </a:xfrm>
        </p:spPr>
      </p:pic>
    </p:spTree>
    <p:extLst>
      <p:ext uri="{BB962C8B-B14F-4D97-AF65-F5344CB8AC3E}">
        <p14:creationId xmlns:p14="http://schemas.microsoft.com/office/powerpoint/2010/main" val="15922439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DB381E-6951-E861-3FB7-0A50058D38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o vietos rezervavimo ženklas 1">
            <a:extLst>
              <a:ext uri="{FF2B5EF4-FFF2-40B4-BE49-F238E27FC236}">
                <a16:creationId xmlns:a16="http://schemas.microsoft.com/office/drawing/2014/main" id="{EE0FFCBE-80B1-FED5-76ED-A3EFFD96399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3" name="Pavadinimas 2">
            <a:extLst>
              <a:ext uri="{FF2B5EF4-FFF2-40B4-BE49-F238E27FC236}">
                <a16:creationId xmlns:a16="http://schemas.microsoft.com/office/drawing/2014/main" id="{068C753F-F8FE-370E-7DB5-73582B336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Detalizuotas SVVP18 kvietimas</a:t>
            </a:r>
          </a:p>
        </p:txBody>
      </p:sp>
      <p:sp>
        <p:nvSpPr>
          <p:cNvPr id="5" name="Teksto vietos rezervavimo ženklas 4">
            <a:extLst>
              <a:ext uri="{FF2B5EF4-FFF2-40B4-BE49-F238E27FC236}">
                <a16:creationId xmlns:a16="http://schemas.microsoft.com/office/drawing/2014/main" id="{A9C6280A-D5F3-C3E4-E538-CD998AF324F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Pakviesta:</a:t>
            </a:r>
          </a:p>
        </p:txBody>
      </p:sp>
      <p:sp>
        <p:nvSpPr>
          <p:cNvPr id="6" name="Teksto vietos rezervavimo ženklas 5">
            <a:extLst>
              <a:ext uri="{FF2B5EF4-FFF2-40B4-BE49-F238E27FC236}">
                <a16:creationId xmlns:a16="http://schemas.microsoft.com/office/drawing/2014/main" id="{4F5FBC5A-0072-2A79-EA83-2674AFE109E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2025-12-18, 5 PĮP</a:t>
            </a:r>
          </a:p>
        </p:txBody>
      </p:sp>
      <p:sp>
        <p:nvSpPr>
          <p:cNvPr id="8" name="Teksto vietos rezervavimo ženklas 7">
            <a:extLst>
              <a:ext uri="{FF2B5EF4-FFF2-40B4-BE49-F238E27FC236}">
                <a16:creationId xmlns:a16="http://schemas.microsoft.com/office/drawing/2014/main" id="{2FDC0548-07CA-9BF8-D023-23236F19BC6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Gauta:</a:t>
            </a:r>
          </a:p>
        </p:txBody>
      </p:sp>
      <p:sp>
        <p:nvSpPr>
          <p:cNvPr id="9" name="Teksto vietos rezervavimo ženklas 8">
            <a:extLst>
              <a:ext uri="{FF2B5EF4-FFF2-40B4-BE49-F238E27FC236}">
                <a16:creationId xmlns:a16="http://schemas.microsoft.com/office/drawing/2014/main" id="{9938E4CC-BFE5-8998-F282-85F028DBBCE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2026-02-02, 3 PĮP</a:t>
            </a:r>
          </a:p>
        </p:txBody>
      </p:sp>
      <p:sp>
        <p:nvSpPr>
          <p:cNvPr id="11" name="Teksto vietos rezervavimo ženklas 10">
            <a:extLst>
              <a:ext uri="{FF2B5EF4-FFF2-40B4-BE49-F238E27FC236}">
                <a16:creationId xmlns:a16="http://schemas.microsoft.com/office/drawing/2014/main" id="{F54B89F7-7C68-9990-831D-0C05BB2958D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Vertinimas iki:</a:t>
            </a:r>
          </a:p>
        </p:txBody>
      </p:sp>
      <p:sp>
        <p:nvSpPr>
          <p:cNvPr id="12" name="Teksto vietos rezervavimo ženklas 11">
            <a:extLst>
              <a:ext uri="{FF2B5EF4-FFF2-40B4-BE49-F238E27FC236}">
                <a16:creationId xmlns:a16="http://schemas.microsoft.com/office/drawing/2014/main" id="{43102769-4F80-C617-C7FB-B0E05C1B5999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2026-03-25</a:t>
            </a:r>
          </a:p>
        </p:txBody>
      </p:sp>
      <p:sp>
        <p:nvSpPr>
          <p:cNvPr id="14" name="Teksto vietos rezervavimo ženklas 13">
            <a:extLst>
              <a:ext uri="{FF2B5EF4-FFF2-40B4-BE49-F238E27FC236}">
                <a16:creationId xmlns:a16="http://schemas.microsoft.com/office/drawing/2014/main" id="{6DCC216E-139C-3B1E-E365-B392BB39FC9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Vertė:</a:t>
            </a:r>
          </a:p>
        </p:txBody>
      </p:sp>
      <p:sp>
        <p:nvSpPr>
          <p:cNvPr id="15" name="Teksto vietos rezervavimo ženklas 14">
            <a:extLst>
              <a:ext uri="{FF2B5EF4-FFF2-40B4-BE49-F238E27FC236}">
                <a16:creationId xmlns:a16="http://schemas.microsoft.com/office/drawing/2014/main" id="{2B6FCBFD-BE08-D051-A3A1-DB513C7B220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722623" y="3457222"/>
            <a:ext cx="2069206" cy="422627"/>
          </a:xfrm>
        </p:spPr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1 mln. Eur, iš jų ES 962 tūkst. EUR</a:t>
            </a:r>
          </a:p>
        </p:txBody>
      </p:sp>
      <p:pic>
        <p:nvPicPr>
          <p:cNvPr id="16" name="Paveikslėlio vietos rezervavimo ženklas 24">
            <a:extLst>
              <a:ext uri="{FF2B5EF4-FFF2-40B4-BE49-F238E27FC236}">
                <a16:creationId xmlns:a16="http://schemas.microsoft.com/office/drawing/2014/main" id="{EA0A757A-C4AC-9032-61CC-EAC61E5E54CA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3"/>
          <a:srcRect l="18432" r="18432"/>
          <a:stretch/>
        </p:blipFill>
        <p:spPr>
          <a:xfrm>
            <a:off x="765175" y="1751013"/>
            <a:ext cx="1273175" cy="1271587"/>
          </a:xfrm>
        </p:spPr>
      </p:pic>
      <p:pic>
        <p:nvPicPr>
          <p:cNvPr id="17" name="Paveikslėlio vietos rezervavimo ženklas 6">
            <a:extLst>
              <a:ext uri="{FF2B5EF4-FFF2-40B4-BE49-F238E27FC236}">
                <a16:creationId xmlns:a16="http://schemas.microsoft.com/office/drawing/2014/main" id="{F16A4016-F37B-B322-7427-70F0001EC25E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4"/>
          <a:srcRect l="7044" r="7044"/>
          <a:stretch/>
        </p:blipFill>
        <p:spPr>
          <a:xfrm>
            <a:off x="2911475" y="1751013"/>
            <a:ext cx="1273175" cy="1271587"/>
          </a:xfrm>
        </p:spPr>
      </p:pic>
      <p:pic>
        <p:nvPicPr>
          <p:cNvPr id="18" name="Paveikslėlio vietos rezervavimo ženklas 4">
            <a:extLst>
              <a:ext uri="{FF2B5EF4-FFF2-40B4-BE49-F238E27FC236}">
                <a16:creationId xmlns:a16="http://schemas.microsoft.com/office/drawing/2014/main" id="{8A835889-69E8-33E7-7798-865E35DDEAC0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5"/>
          <a:srcRect l="4281" r="4281"/>
          <a:stretch/>
        </p:blipFill>
        <p:spPr>
          <a:xfrm>
            <a:off x="5019675" y="1751013"/>
            <a:ext cx="1271588" cy="1271587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</p:pic>
      <p:pic>
        <p:nvPicPr>
          <p:cNvPr id="19" name="Paveikslėlio vietos rezervavimo ženklas 5">
            <a:extLst>
              <a:ext uri="{FF2B5EF4-FFF2-40B4-BE49-F238E27FC236}">
                <a16:creationId xmlns:a16="http://schemas.microsoft.com/office/drawing/2014/main" id="{AE43BD1C-5301-3504-EB93-2A54C6B761BC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6"/>
          <a:srcRect l="4728" r="4728"/>
          <a:stretch/>
        </p:blipFill>
        <p:spPr>
          <a:xfrm>
            <a:off x="7121525" y="1751013"/>
            <a:ext cx="1271588" cy="1271587"/>
          </a:xfrm>
        </p:spPr>
      </p:pic>
    </p:spTree>
    <p:extLst>
      <p:ext uri="{BB962C8B-B14F-4D97-AF65-F5344CB8AC3E}">
        <p14:creationId xmlns:p14="http://schemas.microsoft.com/office/powerpoint/2010/main" val="1674979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9A4FC7-E904-4501-609A-E88BBE8C69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o vietos rezervavimo ženklas 1">
            <a:extLst>
              <a:ext uri="{FF2B5EF4-FFF2-40B4-BE49-F238E27FC236}">
                <a16:creationId xmlns:a16="http://schemas.microsoft.com/office/drawing/2014/main" id="{63C0E645-547A-A858-9A07-A139033A631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3" name="Pavadinimas 2">
            <a:extLst>
              <a:ext uri="{FF2B5EF4-FFF2-40B4-BE49-F238E27FC236}">
                <a16:creationId xmlns:a16="http://schemas.microsoft.com/office/drawing/2014/main" id="{FFA3665F-055C-1C4C-F4AD-00204782B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Detalizuotas SVVP19 kvietimas</a:t>
            </a:r>
          </a:p>
        </p:txBody>
      </p:sp>
      <p:sp>
        <p:nvSpPr>
          <p:cNvPr id="5" name="Teksto vietos rezervavimo ženklas 4">
            <a:extLst>
              <a:ext uri="{FF2B5EF4-FFF2-40B4-BE49-F238E27FC236}">
                <a16:creationId xmlns:a16="http://schemas.microsoft.com/office/drawing/2014/main" id="{E4C45C1C-27D6-1D4D-C542-222E9172D15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Pakviesta:</a:t>
            </a:r>
          </a:p>
        </p:txBody>
      </p:sp>
      <p:sp>
        <p:nvSpPr>
          <p:cNvPr id="6" name="Teksto vietos rezervavimo ženklas 5">
            <a:extLst>
              <a:ext uri="{FF2B5EF4-FFF2-40B4-BE49-F238E27FC236}">
                <a16:creationId xmlns:a16="http://schemas.microsoft.com/office/drawing/2014/main" id="{E57F912E-6727-DADF-8208-6EF37E782E4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2026-01-22, 2 PĮP</a:t>
            </a:r>
          </a:p>
        </p:txBody>
      </p:sp>
      <p:sp>
        <p:nvSpPr>
          <p:cNvPr id="8" name="Teksto vietos rezervavimo ženklas 7">
            <a:extLst>
              <a:ext uri="{FF2B5EF4-FFF2-40B4-BE49-F238E27FC236}">
                <a16:creationId xmlns:a16="http://schemas.microsoft.com/office/drawing/2014/main" id="{A9535013-A972-BB79-1288-7D83FC7B8BDD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Numatoma gauti:</a:t>
            </a:r>
          </a:p>
        </p:txBody>
      </p:sp>
      <p:sp>
        <p:nvSpPr>
          <p:cNvPr id="9" name="Teksto vietos rezervavimo ženklas 8">
            <a:extLst>
              <a:ext uri="{FF2B5EF4-FFF2-40B4-BE49-F238E27FC236}">
                <a16:creationId xmlns:a16="http://schemas.microsoft.com/office/drawing/2014/main" id="{373A4544-7EEE-C294-445F-C894C2DA0A7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2026-03-02 / 2026-03-30</a:t>
            </a:r>
          </a:p>
        </p:txBody>
      </p:sp>
      <p:sp>
        <p:nvSpPr>
          <p:cNvPr id="11" name="Teksto vietos rezervavimo ženklas 10">
            <a:extLst>
              <a:ext uri="{FF2B5EF4-FFF2-40B4-BE49-F238E27FC236}">
                <a16:creationId xmlns:a16="http://schemas.microsoft.com/office/drawing/2014/main" id="{37016668-C259-C8B7-D0F0-4F35B60E46A9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Vertinimas iki:</a:t>
            </a:r>
          </a:p>
        </p:txBody>
      </p:sp>
      <p:sp>
        <p:nvSpPr>
          <p:cNvPr id="12" name="Teksto vietos rezervavimo ženklas 11">
            <a:extLst>
              <a:ext uri="{FF2B5EF4-FFF2-40B4-BE49-F238E27FC236}">
                <a16:creationId xmlns:a16="http://schemas.microsoft.com/office/drawing/2014/main" id="{10867D4F-7333-9C6D-F5BB-5F496D654BB3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2026-04-21 / 2026-06-02</a:t>
            </a:r>
          </a:p>
        </p:txBody>
      </p:sp>
      <p:sp>
        <p:nvSpPr>
          <p:cNvPr id="14" name="Teksto vietos rezervavimo ženklas 13">
            <a:extLst>
              <a:ext uri="{FF2B5EF4-FFF2-40B4-BE49-F238E27FC236}">
                <a16:creationId xmlns:a16="http://schemas.microsoft.com/office/drawing/2014/main" id="{06226C45-DC84-E8F4-66BF-85630840E520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lt-LT" dirty="0">
                <a:solidFill>
                  <a:schemeClr val="tx1"/>
                </a:solidFill>
              </a:rPr>
              <a:t>Vertė:</a:t>
            </a:r>
          </a:p>
        </p:txBody>
      </p:sp>
      <p:sp>
        <p:nvSpPr>
          <p:cNvPr id="15" name="Teksto vietos rezervavimo ženklas 14">
            <a:extLst>
              <a:ext uri="{FF2B5EF4-FFF2-40B4-BE49-F238E27FC236}">
                <a16:creationId xmlns:a16="http://schemas.microsoft.com/office/drawing/2014/main" id="{B172E75E-7A8F-A920-A943-3DB8842D9118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722623" y="3457222"/>
            <a:ext cx="2069206" cy="422627"/>
          </a:xfrm>
        </p:spPr>
        <p:txBody>
          <a:bodyPr/>
          <a:lstStyle/>
          <a:p>
            <a:r>
              <a:rPr lang="lt-LT" dirty="0">
                <a:solidFill>
                  <a:srgbClr val="646464"/>
                </a:solidFill>
              </a:rPr>
              <a:t>1,7 mln. Eur, iš jų ES 1,53 mln. EUR</a:t>
            </a:r>
          </a:p>
        </p:txBody>
      </p:sp>
      <p:pic>
        <p:nvPicPr>
          <p:cNvPr id="16" name="Paveikslėlio vietos rezervavimo ženklas 24">
            <a:extLst>
              <a:ext uri="{FF2B5EF4-FFF2-40B4-BE49-F238E27FC236}">
                <a16:creationId xmlns:a16="http://schemas.microsoft.com/office/drawing/2014/main" id="{E1FE4F0A-0C9A-DAA3-0350-A67271EDB1C1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3"/>
          <a:srcRect l="18432" r="18432"/>
          <a:stretch/>
        </p:blipFill>
        <p:spPr>
          <a:xfrm>
            <a:off x="765175" y="1751013"/>
            <a:ext cx="1273175" cy="1271587"/>
          </a:xfrm>
        </p:spPr>
      </p:pic>
      <p:pic>
        <p:nvPicPr>
          <p:cNvPr id="17" name="Paveikslėlio vietos rezervavimo ženklas 6">
            <a:extLst>
              <a:ext uri="{FF2B5EF4-FFF2-40B4-BE49-F238E27FC236}">
                <a16:creationId xmlns:a16="http://schemas.microsoft.com/office/drawing/2014/main" id="{9C6A537F-0D97-7D69-886B-4F9C2CAF5876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4"/>
          <a:srcRect l="7044" r="7044"/>
          <a:stretch/>
        </p:blipFill>
        <p:spPr>
          <a:xfrm>
            <a:off x="2911475" y="1751013"/>
            <a:ext cx="1273175" cy="1271587"/>
          </a:xfrm>
        </p:spPr>
      </p:pic>
      <p:pic>
        <p:nvPicPr>
          <p:cNvPr id="18" name="Paveikslėlio vietos rezervavimo ženklas 4">
            <a:extLst>
              <a:ext uri="{FF2B5EF4-FFF2-40B4-BE49-F238E27FC236}">
                <a16:creationId xmlns:a16="http://schemas.microsoft.com/office/drawing/2014/main" id="{79487BF9-7916-8AA2-2C4C-F2AAB50466C5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5"/>
          <a:srcRect l="4281" r="4281"/>
          <a:stretch/>
        </p:blipFill>
        <p:spPr>
          <a:xfrm>
            <a:off x="5019675" y="1751013"/>
            <a:ext cx="1271588" cy="1271587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</p:pic>
      <p:pic>
        <p:nvPicPr>
          <p:cNvPr id="19" name="Paveikslėlio vietos rezervavimo ženklas 5">
            <a:extLst>
              <a:ext uri="{FF2B5EF4-FFF2-40B4-BE49-F238E27FC236}">
                <a16:creationId xmlns:a16="http://schemas.microsoft.com/office/drawing/2014/main" id="{169554DB-8E59-4148-B367-733EF500D77E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6"/>
          <a:srcRect l="4728" r="4728"/>
          <a:stretch/>
        </p:blipFill>
        <p:spPr>
          <a:xfrm>
            <a:off x="7121525" y="1751013"/>
            <a:ext cx="1271588" cy="1271587"/>
          </a:xfrm>
        </p:spPr>
      </p:pic>
    </p:spTree>
    <p:extLst>
      <p:ext uri="{BB962C8B-B14F-4D97-AF65-F5344CB8AC3E}">
        <p14:creationId xmlns:p14="http://schemas.microsoft.com/office/powerpoint/2010/main" val="818199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al 23"/>
          <p:cNvSpPr/>
          <p:nvPr/>
        </p:nvSpPr>
        <p:spPr>
          <a:xfrm>
            <a:off x="2176264" y="1452820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62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sp>
        <p:nvSpPr>
          <p:cNvPr id="11" name="Oval 10"/>
          <p:cNvSpPr/>
          <p:nvPr/>
        </p:nvSpPr>
        <p:spPr>
          <a:xfrm>
            <a:off x="5138133" y="1417728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82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graphicFrame>
        <p:nvGraphicFramePr>
          <p:cNvPr id="17" name="Chart 16"/>
          <p:cNvGraphicFramePr/>
          <p:nvPr>
            <p:extLst>
              <p:ext uri="{D42A27DB-BD31-4B8C-83A1-F6EECF244321}">
                <p14:modId xmlns:p14="http://schemas.microsoft.com/office/powerpoint/2010/main" val="2525627444"/>
              </p:ext>
            </p:extLst>
          </p:nvPr>
        </p:nvGraphicFramePr>
        <p:xfrm>
          <a:off x="2133600" y="1417728"/>
          <a:ext cx="2057400" cy="20662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3569968261"/>
              </p:ext>
            </p:extLst>
          </p:nvPr>
        </p:nvGraphicFramePr>
        <p:xfrm>
          <a:off x="5105804" y="1276350"/>
          <a:ext cx="1980796" cy="21463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SVVP programos kvietimų apibendrinimas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2243950" y="3519046"/>
            <a:ext cx="173963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1-16 kvietimais teikti PĮP nuo visų planuojamų projektų skaičiaus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216156" y="3483954"/>
            <a:ext cx="173963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Pasirašytų sutarčių vertė vertinant visą SVVP projektų krepšelį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Text Placeholder 15">
            <a:extLst>
              <a:ext uri="{FF2B5EF4-FFF2-40B4-BE49-F238E27FC236}">
                <a16:creationId xmlns:a16="http://schemas.microsoft.com/office/drawing/2014/main" id="{3CD041D5-87FC-3035-ADFE-EDE3A0A861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1000" y="770021"/>
            <a:ext cx="8349114" cy="173255"/>
          </a:xfrm>
        </p:spPr>
        <p:txBody>
          <a:bodyPr/>
          <a:lstStyle/>
          <a:p>
            <a:r>
              <a:rPr lang="lt-LT" dirty="0"/>
              <a:t>1-16 kvietimai, viso pasirašyta 64 projektų sutartys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395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1" grpId="0" animBg="1"/>
      <p:bldGraphic spid="17" grpId="0">
        <p:bldAsOne/>
      </p:bldGraphic>
      <p:bldGraphic spid="10" grpId="0">
        <p:bldAsOne/>
      </p:bldGraphic>
      <p:bldP spid="26" grpId="0"/>
      <p:bldP spid="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D902D5-098A-54C1-64C9-4C3396258E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al 23">
            <a:extLst>
              <a:ext uri="{FF2B5EF4-FFF2-40B4-BE49-F238E27FC236}">
                <a16:creationId xmlns:a16="http://schemas.microsoft.com/office/drawing/2014/main" id="{77B039CE-CD5D-1A5D-11A5-8B64D9D688E8}"/>
              </a:ext>
            </a:extLst>
          </p:cNvPr>
          <p:cNvSpPr/>
          <p:nvPr/>
        </p:nvSpPr>
        <p:spPr>
          <a:xfrm>
            <a:off x="2057400" y="1440103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69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4C39BAA8-64FD-28DF-E1A7-8083ACC383A7}"/>
              </a:ext>
            </a:extLst>
          </p:cNvPr>
          <p:cNvSpPr/>
          <p:nvPr/>
        </p:nvSpPr>
        <p:spPr>
          <a:xfrm>
            <a:off x="5626344" y="1440104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83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97391640-DC6B-A30C-7043-D43A816E98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89583404"/>
              </p:ext>
            </p:extLst>
          </p:nvPr>
        </p:nvGraphicFramePr>
        <p:xfrm>
          <a:off x="2057399" y="1371195"/>
          <a:ext cx="1875001" cy="19439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1699A454-92C7-D831-D19E-77038FF8D4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16557591"/>
              </p:ext>
            </p:extLst>
          </p:nvPr>
        </p:nvGraphicFramePr>
        <p:xfrm>
          <a:off x="5626345" y="1371195"/>
          <a:ext cx="1875001" cy="20387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itle 5">
            <a:extLst>
              <a:ext uri="{FF2B5EF4-FFF2-40B4-BE49-F238E27FC236}">
                <a16:creationId xmlns:a16="http://schemas.microsoft.com/office/drawing/2014/main" id="{0A5DF3F2-34F7-8674-07DB-7FF64500C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SVVP </a:t>
            </a:r>
            <a:r>
              <a:rPr lang="lt-LT" dirty="0"/>
              <a:t>programos kvietimų apibendrinimas</a:t>
            </a:r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61F1378-E7AD-0A5D-FA0F-3E4E631ED8A1}"/>
              </a:ext>
            </a:extLst>
          </p:cNvPr>
          <p:cNvSpPr/>
          <p:nvPr/>
        </p:nvSpPr>
        <p:spPr>
          <a:xfrm>
            <a:off x="2125086" y="3506329"/>
            <a:ext cx="173963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Pakviesta teikti PĮP nuo visų planuojamų projektų skaičiaus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D2E7C9D-0CED-C5AA-698A-77F5CE2DFA64}"/>
              </a:ext>
            </a:extLst>
          </p:cNvPr>
          <p:cNvSpPr/>
          <p:nvPr/>
        </p:nvSpPr>
        <p:spPr>
          <a:xfrm>
            <a:off x="5704367" y="3506330"/>
            <a:ext cx="173963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Planuojama sutarčių vertė vertinant visą SVVP projektų krepšelį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Text Placeholder 15">
            <a:extLst>
              <a:ext uri="{FF2B5EF4-FFF2-40B4-BE49-F238E27FC236}">
                <a16:creationId xmlns:a16="http://schemas.microsoft.com/office/drawing/2014/main" id="{99578551-F907-C964-92D5-BA47C83398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1000" y="770021"/>
            <a:ext cx="8349114" cy="173255"/>
          </a:xfrm>
        </p:spPr>
        <p:txBody>
          <a:bodyPr/>
          <a:lstStyle/>
          <a:p>
            <a:r>
              <a:rPr lang="lt-LT" dirty="0"/>
              <a:t>Vertinant šiuo metu paskelbtus kvietimus Nr. 17 – Nr. 19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838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1" grpId="0" animBg="1"/>
      <p:bldGraphic spid="17" grpId="0">
        <p:bldAsOne/>
      </p:bldGraphic>
      <p:bldGraphic spid="10" grpId="0">
        <p:bldAsOne/>
      </p:bldGraphic>
      <p:bldP spid="26" grpId="0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277B06-2BC3-C8B3-2317-BE66A6C95F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al 23">
            <a:extLst>
              <a:ext uri="{FF2B5EF4-FFF2-40B4-BE49-F238E27FC236}">
                <a16:creationId xmlns:a16="http://schemas.microsoft.com/office/drawing/2014/main" id="{EC232E28-C767-9E17-86AE-6652819ED726}"/>
              </a:ext>
            </a:extLst>
          </p:cNvPr>
          <p:cNvSpPr/>
          <p:nvPr/>
        </p:nvSpPr>
        <p:spPr>
          <a:xfrm>
            <a:off x="152400" y="1440103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62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F6D19CEC-24C8-7489-10B8-20D777D73798}"/>
              </a:ext>
            </a:extLst>
          </p:cNvPr>
          <p:cNvSpPr/>
          <p:nvPr/>
        </p:nvSpPr>
        <p:spPr>
          <a:xfrm>
            <a:off x="2373941" y="1429075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66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%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777C566-2309-0E8C-EF1C-466887E53E61}"/>
              </a:ext>
            </a:extLst>
          </p:cNvPr>
          <p:cNvSpPr/>
          <p:nvPr/>
        </p:nvSpPr>
        <p:spPr>
          <a:xfrm>
            <a:off x="4666140" y="1440103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79%</a:t>
            </a:r>
            <a:endParaRPr lang="en-US" sz="2000" b="1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AE6C1569-73A8-5528-C42A-F428626255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23275848"/>
              </p:ext>
            </p:extLst>
          </p:nvPr>
        </p:nvGraphicFramePr>
        <p:xfrm>
          <a:off x="152400" y="1429075"/>
          <a:ext cx="1918834" cy="19423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46572AD7-933E-9272-077F-9F5486C4AC1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50464629"/>
              </p:ext>
            </p:extLst>
          </p:nvPr>
        </p:nvGraphicFramePr>
        <p:xfrm>
          <a:off x="2325701" y="1352550"/>
          <a:ext cx="1977998" cy="20428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565A6E08-7F6A-640E-2E2C-FAFE8227CF9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5141395"/>
              </p:ext>
            </p:extLst>
          </p:nvPr>
        </p:nvGraphicFramePr>
        <p:xfrm>
          <a:off x="4503411" y="1429075"/>
          <a:ext cx="2117373" cy="19663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" name="Title 5">
            <a:extLst>
              <a:ext uri="{FF2B5EF4-FFF2-40B4-BE49-F238E27FC236}">
                <a16:creationId xmlns:a16="http://schemas.microsoft.com/office/drawing/2014/main" id="{DF827E55-4819-7812-7587-765A7156F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SVVP programos lėšų investavimas</a:t>
            </a:r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F1D356B-AAB0-DE35-75CD-AEB4EB347D1B}"/>
              </a:ext>
            </a:extLst>
          </p:cNvPr>
          <p:cNvSpPr/>
          <p:nvPr/>
        </p:nvSpPr>
        <p:spPr>
          <a:xfrm>
            <a:off x="220086" y="3506329"/>
            <a:ext cx="173963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Iki 2025-12-31 pripažinta tinkamomis (pagal planą)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DAF0341-71C0-0A2D-4CE9-C4E889D29594}"/>
              </a:ext>
            </a:extLst>
          </p:cNvPr>
          <p:cNvSpPr/>
          <p:nvPr/>
        </p:nvSpPr>
        <p:spPr>
          <a:xfrm>
            <a:off x="2163684" y="3506329"/>
            <a:ext cx="2140015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Iki 2025-12-31 pripažinta tinkamomis (pagal sąrašą).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ADAEF7F-ED2C-B00A-7473-14B73D7D2097}"/>
              </a:ext>
            </a:extLst>
          </p:cNvPr>
          <p:cNvSpPr/>
          <p:nvPr/>
        </p:nvSpPr>
        <p:spPr>
          <a:xfrm>
            <a:off x="4555487" y="3601677"/>
            <a:ext cx="2065297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Planuojamas įvykdymas 2026 m</a:t>
            </a:r>
          </a:p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(pagal planą).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Text Placeholder 15">
            <a:extLst>
              <a:ext uri="{FF2B5EF4-FFF2-40B4-BE49-F238E27FC236}">
                <a16:creationId xmlns:a16="http://schemas.microsoft.com/office/drawing/2014/main" id="{99555506-318D-B367-4E26-E7F0DBA813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1000" y="770021"/>
            <a:ext cx="8349114" cy="17325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025CE472-C001-5761-0D73-6A1AE19AA5B8}"/>
              </a:ext>
            </a:extLst>
          </p:cNvPr>
          <p:cNvSpPr/>
          <p:nvPr/>
        </p:nvSpPr>
        <p:spPr>
          <a:xfrm>
            <a:off x="6935405" y="1464167"/>
            <a:ext cx="1875002" cy="1875002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25000"/>
                  <a:lumOff val="75000"/>
                  <a:tint val="66000"/>
                  <a:satMod val="160000"/>
                </a:schemeClr>
              </a:gs>
              <a:gs pos="50000">
                <a:schemeClr val="tx2">
                  <a:lumMod val="25000"/>
                  <a:lumOff val="75000"/>
                  <a:tint val="44500"/>
                  <a:satMod val="160000"/>
                </a:schemeClr>
              </a:gs>
              <a:gs pos="100000">
                <a:schemeClr val="tx2">
                  <a:lumMod val="25000"/>
                  <a:lumOff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0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85%</a:t>
            </a:r>
            <a:endParaRPr lang="en-US" sz="2000" b="1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D92E0782-8422-E5C7-3EE3-EEEF94B505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68281602"/>
              </p:ext>
            </p:extLst>
          </p:nvPr>
        </p:nvGraphicFramePr>
        <p:xfrm>
          <a:off x="6772677" y="1352550"/>
          <a:ext cx="2117372" cy="2066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83A68BB4-D75B-AA39-31D6-978623CA9A41}"/>
              </a:ext>
            </a:extLst>
          </p:cNvPr>
          <p:cNvSpPr/>
          <p:nvPr/>
        </p:nvSpPr>
        <p:spPr>
          <a:xfrm>
            <a:off x="6824752" y="3625741"/>
            <a:ext cx="2065297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Planuojamas įvykdymas 2026 m</a:t>
            </a:r>
          </a:p>
          <a:p>
            <a:pPr algn="ctr"/>
            <a:r>
              <a:rPr lang="lt-LT" sz="1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(pagal sąrašą).</a:t>
            </a:r>
            <a:endParaRPr lang="lt-LT" sz="105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05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75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1" grpId="0" animBg="1"/>
      <p:bldP spid="14" grpId="0" animBg="1"/>
      <p:bldGraphic spid="17" grpId="0">
        <p:bldAsOne/>
      </p:bldGraphic>
      <p:bldGraphic spid="10" grpId="0">
        <p:bldAsOne/>
      </p:bldGraphic>
      <p:bldGraphic spid="12" grpId="0">
        <p:bldAsOne/>
      </p:bldGraphic>
      <p:bldP spid="26" grpId="0"/>
      <p:bldP spid="27" grpId="0"/>
      <p:bldP spid="28" grpId="0"/>
      <p:bldP spid="3" grpId="0" animBg="1"/>
      <p:bldGraphic spid="4" grpId="0">
        <p:bldAsOne/>
      </p:bldGraphic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CPVA darbai VSF ir SVVP programose per 2025 m.</a:t>
            </a:r>
            <a:endParaRPr lang="en-US" dirty="0"/>
          </a:p>
        </p:txBody>
      </p:sp>
      <p:grpSp>
        <p:nvGrpSpPr>
          <p:cNvPr id="4" name="Group 6"/>
          <p:cNvGrpSpPr/>
          <p:nvPr/>
        </p:nvGrpSpPr>
        <p:grpSpPr>
          <a:xfrm>
            <a:off x="437744" y="1230773"/>
            <a:ext cx="3890524" cy="962434"/>
            <a:chOff x="352425" y="1131025"/>
            <a:chExt cx="8439149" cy="1157425"/>
          </a:xfrm>
        </p:grpSpPr>
        <p:sp>
          <p:nvSpPr>
            <p:cNvPr id="5" name="Freeform 4"/>
            <p:cNvSpPr/>
            <p:nvPr/>
          </p:nvSpPr>
          <p:spPr>
            <a:xfrm>
              <a:off x="361949" y="1152525"/>
              <a:ext cx="8429625" cy="1135925"/>
            </a:xfrm>
            <a:custGeom>
              <a:avLst/>
              <a:gdLst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3978275 w 8836792"/>
                <a:gd name="connsiteY63" fmla="*/ 110043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83050 w 8836792"/>
                <a:gd name="connsiteY62" fmla="*/ 102423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0200 w 8836792"/>
                <a:gd name="connsiteY60" fmla="*/ 1043289 h 1135925"/>
                <a:gd name="connsiteX61" fmla="*/ 4083050 w 8836792"/>
                <a:gd name="connsiteY61" fmla="*/ 1024239 h 1135925"/>
                <a:gd name="connsiteX62" fmla="*/ 4054475 w 8836792"/>
                <a:gd name="connsiteY62" fmla="*/ 1081389 h 1135925"/>
                <a:gd name="connsiteX63" fmla="*/ 3949700 w 8836792"/>
                <a:gd name="connsiteY63" fmla="*/ 1090914 h 1135925"/>
                <a:gd name="connsiteX64" fmla="*/ 3921125 w 8836792"/>
                <a:gd name="connsiteY64" fmla="*/ 1062339 h 1135925"/>
                <a:gd name="connsiteX65" fmla="*/ 3863975 w 8836792"/>
                <a:gd name="connsiteY65" fmla="*/ 1024239 h 1135925"/>
                <a:gd name="connsiteX66" fmla="*/ 2530475 w 8836792"/>
                <a:gd name="connsiteY66" fmla="*/ 1043289 h 1135925"/>
                <a:gd name="connsiteX67" fmla="*/ 2301875 w 8836792"/>
                <a:gd name="connsiteY67" fmla="*/ 1024239 h 1135925"/>
                <a:gd name="connsiteX68" fmla="*/ 2254250 w 8836792"/>
                <a:gd name="connsiteY68" fmla="*/ 1014714 h 1135925"/>
                <a:gd name="connsiteX69" fmla="*/ 2073275 w 8836792"/>
                <a:gd name="connsiteY69" fmla="*/ 995664 h 1135925"/>
                <a:gd name="connsiteX70" fmla="*/ 1282700 w 8836792"/>
                <a:gd name="connsiteY70" fmla="*/ 1005189 h 1135925"/>
                <a:gd name="connsiteX71" fmla="*/ 1054100 w 8836792"/>
                <a:gd name="connsiteY71" fmla="*/ 1043289 h 1135925"/>
                <a:gd name="connsiteX72" fmla="*/ 1016000 w 8836792"/>
                <a:gd name="connsiteY72" fmla="*/ 1052814 h 1135925"/>
                <a:gd name="connsiteX73" fmla="*/ 911225 w 8836792"/>
                <a:gd name="connsiteY73" fmla="*/ 1062339 h 1135925"/>
                <a:gd name="connsiteX74" fmla="*/ 139700 w 8836792"/>
                <a:gd name="connsiteY74" fmla="*/ 1052814 h 1135925"/>
                <a:gd name="connsiteX75" fmla="*/ 130175 w 8836792"/>
                <a:gd name="connsiteY75" fmla="*/ 795639 h 1135925"/>
                <a:gd name="connsiteX76" fmla="*/ 111125 w 8836792"/>
                <a:gd name="connsiteY76" fmla="*/ 709914 h 1135925"/>
                <a:gd name="connsiteX77" fmla="*/ 92075 w 8836792"/>
                <a:gd name="connsiteY77" fmla="*/ 671814 h 1135925"/>
                <a:gd name="connsiteX78" fmla="*/ 82550 w 8836792"/>
                <a:gd name="connsiteY78" fmla="*/ 500364 h 1135925"/>
                <a:gd name="connsiteX79" fmla="*/ 73025 w 8836792"/>
                <a:gd name="connsiteY79" fmla="*/ 405114 h 1135925"/>
                <a:gd name="connsiteX80" fmla="*/ 73025 w 8836792"/>
                <a:gd name="connsiteY80" fmla="*/ 128889 h 1135925"/>
                <a:gd name="connsiteX0" fmla="*/ 3921125 w 8836792"/>
                <a:gd name="connsiteY0" fmla="*/ 1062339 h 1182354"/>
                <a:gd name="connsiteX1" fmla="*/ 3863975 w 8836792"/>
                <a:gd name="connsiteY1" fmla="*/ 1024239 h 1182354"/>
                <a:gd name="connsiteX2" fmla="*/ 2530475 w 8836792"/>
                <a:gd name="connsiteY2" fmla="*/ 1043289 h 1182354"/>
                <a:gd name="connsiteX3" fmla="*/ 2301875 w 8836792"/>
                <a:gd name="connsiteY3" fmla="*/ 1024239 h 1182354"/>
                <a:gd name="connsiteX4" fmla="*/ 2254250 w 8836792"/>
                <a:gd name="connsiteY4" fmla="*/ 1014714 h 1182354"/>
                <a:gd name="connsiteX5" fmla="*/ 2073275 w 8836792"/>
                <a:gd name="connsiteY5" fmla="*/ 995664 h 1182354"/>
                <a:gd name="connsiteX6" fmla="*/ 1282700 w 8836792"/>
                <a:gd name="connsiteY6" fmla="*/ 1005189 h 1182354"/>
                <a:gd name="connsiteX7" fmla="*/ 1054100 w 8836792"/>
                <a:gd name="connsiteY7" fmla="*/ 1043289 h 1182354"/>
                <a:gd name="connsiteX8" fmla="*/ 1016000 w 8836792"/>
                <a:gd name="connsiteY8" fmla="*/ 1052814 h 1182354"/>
                <a:gd name="connsiteX9" fmla="*/ 911225 w 8836792"/>
                <a:gd name="connsiteY9" fmla="*/ 1062339 h 1182354"/>
                <a:gd name="connsiteX10" fmla="*/ 139700 w 8836792"/>
                <a:gd name="connsiteY10" fmla="*/ 1052814 h 1182354"/>
                <a:gd name="connsiteX11" fmla="*/ 130175 w 8836792"/>
                <a:gd name="connsiteY11" fmla="*/ 795639 h 1182354"/>
                <a:gd name="connsiteX12" fmla="*/ 111125 w 8836792"/>
                <a:gd name="connsiteY12" fmla="*/ 709914 h 1182354"/>
                <a:gd name="connsiteX13" fmla="*/ 92075 w 8836792"/>
                <a:gd name="connsiteY13" fmla="*/ 671814 h 1182354"/>
                <a:gd name="connsiteX14" fmla="*/ 82550 w 8836792"/>
                <a:gd name="connsiteY14" fmla="*/ 500364 h 1182354"/>
                <a:gd name="connsiteX15" fmla="*/ 73025 w 8836792"/>
                <a:gd name="connsiteY15" fmla="*/ 405114 h 1182354"/>
                <a:gd name="connsiteX16" fmla="*/ 73025 w 8836792"/>
                <a:gd name="connsiteY16" fmla="*/ 128889 h 1182354"/>
                <a:gd name="connsiteX17" fmla="*/ 511175 w 8836792"/>
                <a:gd name="connsiteY17" fmla="*/ 119364 h 1182354"/>
                <a:gd name="connsiteX18" fmla="*/ 539750 w 8836792"/>
                <a:gd name="connsiteY18" fmla="*/ 109839 h 1182354"/>
                <a:gd name="connsiteX19" fmla="*/ 1044575 w 8836792"/>
                <a:gd name="connsiteY19" fmla="*/ 81264 h 1182354"/>
                <a:gd name="connsiteX20" fmla="*/ 2187575 w 8836792"/>
                <a:gd name="connsiteY20" fmla="*/ 81264 h 1182354"/>
                <a:gd name="connsiteX21" fmla="*/ 4273550 w 8836792"/>
                <a:gd name="connsiteY21" fmla="*/ 90789 h 1182354"/>
                <a:gd name="connsiteX22" fmla="*/ 4302125 w 8836792"/>
                <a:gd name="connsiteY22" fmla="*/ 100314 h 1182354"/>
                <a:gd name="connsiteX23" fmla="*/ 4483100 w 8836792"/>
                <a:gd name="connsiteY23" fmla="*/ 119364 h 1182354"/>
                <a:gd name="connsiteX24" fmla="*/ 5045075 w 8836792"/>
                <a:gd name="connsiteY24" fmla="*/ 109839 h 1182354"/>
                <a:gd name="connsiteX25" fmla="*/ 6740525 w 8836792"/>
                <a:gd name="connsiteY25" fmla="*/ 81264 h 1182354"/>
                <a:gd name="connsiteX26" fmla="*/ 7064375 w 8836792"/>
                <a:gd name="connsiteY26" fmla="*/ 90789 h 1182354"/>
                <a:gd name="connsiteX27" fmla="*/ 7102475 w 8836792"/>
                <a:gd name="connsiteY27" fmla="*/ 100314 h 1182354"/>
                <a:gd name="connsiteX28" fmla="*/ 7207250 w 8836792"/>
                <a:gd name="connsiteY28" fmla="*/ 109839 h 1182354"/>
                <a:gd name="connsiteX29" fmla="*/ 7235825 w 8836792"/>
                <a:gd name="connsiteY29" fmla="*/ 119364 h 1182354"/>
                <a:gd name="connsiteX30" fmla="*/ 7340600 w 8836792"/>
                <a:gd name="connsiteY30" fmla="*/ 138414 h 1182354"/>
                <a:gd name="connsiteX31" fmla="*/ 7464425 w 8836792"/>
                <a:gd name="connsiteY31" fmla="*/ 166989 h 1182354"/>
                <a:gd name="connsiteX32" fmla="*/ 8769350 w 8836792"/>
                <a:gd name="connsiteY32" fmla="*/ 147939 h 1182354"/>
                <a:gd name="connsiteX33" fmla="*/ 8826500 w 8836792"/>
                <a:gd name="connsiteY33" fmla="*/ 157464 h 1182354"/>
                <a:gd name="connsiteX34" fmla="*/ 8797925 w 8836792"/>
                <a:gd name="connsiteY34" fmla="*/ 262239 h 1182354"/>
                <a:gd name="connsiteX35" fmla="*/ 8769350 w 8836792"/>
                <a:gd name="connsiteY35" fmla="*/ 271764 h 1182354"/>
                <a:gd name="connsiteX36" fmla="*/ 8750300 w 8836792"/>
                <a:gd name="connsiteY36" fmla="*/ 300339 h 1182354"/>
                <a:gd name="connsiteX37" fmla="*/ 8788400 w 8836792"/>
                <a:gd name="connsiteY37" fmla="*/ 357489 h 1182354"/>
                <a:gd name="connsiteX38" fmla="*/ 8797925 w 8836792"/>
                <a:gd name="connsiteY38" fmla="*/ 433689 h 1182354"/>
                <a:gd name="connsiteX39" fmla="*/ 8759825 w 8836792"/>
                <a:gd name="connsiteY39" fmla="*/ 443214 h 1182354"/>
                <a:gd name="connsiteX40" fmla="*/ 8750300 w 8836792"/>
                <a:gd name="connsiteY40" fmla="*/ 471789 h 1182354"/>
                <a:gd name="connsiteX41" fmla="*/ 8740775 w 8836792"/>
                <a:gd name="connsiteY41" fmla="*/ 557514 h 1182354"/>
                <a:gd name="connsiteX42" fmla="*/ 8712200 w 8836792"/>
                <a:gd name="connsiteY42" fmla="*/ 576564 h 1182354"/>
                <a:gd name="connsiteX43" fmla="*/ 8721725 w 8836792"/>
                <a:gd name="connsiteY43" fmla="*/ 605139 h 1182354"/>
                <a:gd name="connsiteX44" fmla="*/ 8750300 w 8836792"/>
                <a:gd name="connsiteY44" fmla="*/ 624189 h 1182354"/>
                <a:gd name="connsiteX45" fmla="*/ 8702675 w 8836792"/>
                <a:gd name="connsiteY45" fmla="*/ 719439 h 1182354"/>
                <a:gd name="connsiteX46" fmla="*/ 8712200 w 8836792"/>
                <a:gd name="connsiteY46" fmla="*/ 767064 h 1182354"/>
                <a:gd name="connsiteX47" fmla="*/ 8740775 w 8836792"/>
                <a:gd name="connsiteY47" fmla="*/ 776589 h 1182354"/>
                <a:gd name="connsiteX48" fmla="*/ 8778875 w 8836792"/>
                <a:gd name="connsiteY48" fmla="*/ 814689 h 1182354"/>
                <a:gd name="connsiteX49" fmla="*/ 8769350 w 8836792"/>
                <a:gd name="connsiteY49" fmla="*/ 852789 h 1182354"/>
                <a:gd name="connsiteX50" fmla="*/ 8721725 w 8836792"/>
                <a:gd name="connsiteY50" fmla="*/ 909939 h 1182354"/>
                <a:gd name="connsiteX51" fmla="*/ 8693150 w 8836792"/>
                <a:gd name="connsiteY51" fmla="*/ 919464 h 1182354"/>
                <a:gd name="connsiteX52" fmla="*/ 8636000 w 8836792"/>
                <a:gd name="connsiteY52" fmla="*/ 967089 h 1182354"/>
                <a:gd name="connsiteX53" fmla="*/ 8607425 w 8836792"/>
                <a:gd name="connsiteY53" fmla="*/ 995664 h 1182354"/>
                <a:gd name="connsiteX54" fmla="*/ 8569325 w 8836792"/>
                <a:gd name="connsiteY54" fmla="*/ 1014714 h 1182354"/>
                <a:gd name="connsiteX55" fmla="*/ 8464550 w 8836792"/>
                <a:gd name="connsiteY55" fmla="*/ 1033764 h 1182354"/>
                <a:gd name="connsiteX56" fmla="*/ 7931150 w 8836792"/>
                <a:gd name="connsiteY56" fmla="*/ 1043289 h 1182354"/>
                <a:gd name="connsiteX57" fmla="*/ 7797800 w 8836792"/>
                <a:gd name="connsiteY57" fmla="*/ 1052814 h 1182354"/>
                <a:gd name="connsiteX58" fmla="*/ 7635875 w 8836792"/>
                <a:gd name="connsiteY58" fmla="*/ 1071864 h 1182354"/>
                <a:gd name="connsiteX59" fmla="*/ 7254875 w 8836792"/>
                <a:gd name="connsiteY59" fmla="*/ 1081389 h 1182354"/>
                <a:gd name="connsiteX60" fmla="*/ 7083425 w 8836792"/>
                <a:gd name="connsiteY60" fmla="*/ 1062339 h 1182354"/>
                <a:gd name="connsiteX61" fmla="*/ 7026275 w 8836792"/>
                <a:gd name="connsiteY61" fmla="*/ 1043289 h 1182354"/>
                <a:gd name="connsiteX62" fmla="*/ 6997700 w 8836792"/>
                <a:gd name="connsiteY62" fmla="*/ 1033764 h 1182354"/>
                <a:gd name="connsiteX63" fmla="*/ 6673850 w 8836792"/>
                <a:gd name="connsiteY63" fmla="*/ 1014714 h 1182354"/>
                <a:gd name="connsiteX64" fmla="*/ 6473825 w 8836792"/>
                <a:gd name="connsiteY64" fmla="*/ 986139 h 1182354"/>
                <a:gd name="connsiteX65" fmla="*/ 5921375 w 8836792"/>
                <a:gd name="connsiteY65" fmla="*/ 1005189 h 1182354"/>
                <a:gd name="connsiteX66" fmla="*/ 5826125 w 8836792"/>
                <a:gd name="connsiteY66" fmla="*/ 1014714 h 1182354"/>
                <a:gd name="connsiteX67" fmla="*/ 5797550 w 8836792"/>
                <a:gd name="connsiteY67" fmla="*/ 1024239 h 1182354"/>
                <a:gd name="connsiteX68" fmla="*/ 5692775 w 8836792"/>
                <a:gd name="connsiteY68" fmla="*/ 1052814 h 1182354"/>
                <a:gd name="connsiteX69" fmla="*/ 5111750 w 8836792"/>
                <a:gd name="connsiteY69" fmla="*/ 1043289 h 1182354"/>
                <a:gd name="connsiteX70" fmla="*/ 5045075 w 8836792"/>
                <a:gd name="connsiteY70" fmla="*/ 1024239 h 1182354"/>
                <a:gd name="connsiteX71" fmla="*/ 4978400 w 8836792"/>
                <a:gd name="connsiteY71" fmla="*/ 1014714 h 1182354"/>
                <a:gd name="connsiteX72" fmla="*/ 4321175 w 8836792"/>
                <a:gd name="connsiteY72" fmla="*/ 1033764 h 1182354"/>
                <a:gd name="connsiteX73" fmla="*/ 4292600 w 8836792"/>
                <a:gd name="connsiteY73" fmla="*/ 1043289 h 1182354"/>
                <a:gd name="connsiteX74" fmla="*/ 4254500 w 8836792"/>
                <a:gd name="connsiteY74" fmla="*/ 1052814 h 1182354"/>
                <a:gd name="connsiteX75" fmla="*/ 4187825 w 8836792"/>
                <a:gd name="connsiteY75" fmla="*/ 1071864 h 1182354"/>
                <a:gd name="connsiteX76" fmla="*/ 4140200 w 8836792"/>
                <a:gd name="connsiteY76" fmla="*/ 1043289 h 1182354"/>
                <a:gd name="connsiteX77" fmla="*/ 4083050 w 8836792"/>
                <a:gd name="connsiteY77" fmla="*/ 1024239 h 1182354"/>
                <a:gd name="connsiteX78" fmla="*/ 4054475 w 8836792"/>
                <a:gd name="connsiteY78" fmla="*/ 1081389 h 1182354"/>
                <a:gd name="connsiteX79" fmla="*/ 4041140 w 8836792"/>
                <a:gd name="connsiteY79" fmla="*/ 1182354 h 1182354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  <a:gd name="connsiteX78" fmla="*/ 4054475 w 8836792"/>
                <a:gd name="connsiteY78" fmla="*/ 1081389 h 1135925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8836792" h="1135925">
                  <a:moveTo>
                    <a:pt x="3921125" y="1062339"/>
                  </a:moveTo>
                  <a:cubicBezTo>
                    <a:pt x="3903053" y="1048283"/>
                    <a:pt x="3863975" y="1024239"/>
                    <a:pt x="3863975" y="1024239"/>
                  </a:cubicBezTo>
                  <a:lnTo>
                    <a:pt x="2530475" y="1043289"/>
                  </a:lnTo>
                  <a:cubicBezTo>
                    <a:pt x="2454014" y="1042646"/>
                    <a:pt x="2378075" y="1030589"/>
                    <a:pt x="2301875" y="1024239"/>
                  </a:cubicBezTo>
                  <a:cubicBezTo>
                    <a:pt x="2286000" y="1021064"/>
                    <a:pt x="2270359" y="1016325"/>
                    <a:pt x="2254250" y="1014714"/>
                  </a:cubicBezTo>
                  <a:cubicBezTo>
                    <a:pt x="2063660" y="995655"/>
                    <a:pt x="2167185" y="1019141"/>
                    <a:pt x="2073275" y="995664"/>
                  </a:cubicBezTo>
                  <a:lnTo>
                    <a:pt x="1282700" y="1005189"/>
                  </a:lnTo>
                  <a:cubicBezTo>
                    <a:pt x="1236917" y="1006195"/>
                    <a:pt x="1066690" y="1040141"/>
                    <a:pt x="1054100" y="1043289"/>
                  </a:cubicBezTo>
                  <a:cubicBezTo>
                    <a:pt x="1041400" y="1046464"/>
                    <a:pt x="1028976" y="1051084"/>
                    <a:pt x="1016000" y="1052814"/>
                  </a:cubicBezTo>
                  <a:cubicBezTo>
                    <a:pt x="981239" y="1057449"/>
                    <a:pt x="946150" y="1059164"/>
                    <a:pt x="911225" y="1062339"/>
                  </a:cubicBezTo>
                  <a:cubicBezTo>
                    <a:pt x="654050" y="1059164"/>
                    <a:pt x="383096" y="1135925"/>
                    <a:pt x="139700" y="1052814"/>
                  </a:cubicBezTo>
                  <a:cubicBezTo>
                    <a:pt x="58519" y="1025094"/>
                    <a:pt x="135364" y="881266"/>
                    <a:pt x="130175" y="795639"/>
                  </a:cubicBezTo>
                  <a:cubicBezTo>
                    <a:pt x="128698" y="771260"/>
                    <a:pt x="121715" y="734625"/>
                    <a:pt x="111125" y="709914"/>
                  </a:cubicBezTo>
                  <a:cubicBezTo>
                    <a:pt x="105532" y="696863"/>
                    <a:pt x="98425" y="684514"/>
                    <a:pt x="92075" y="671814"/>
                  </a:cubicBezTo>
                  <a:cubicBezTo>
                    <a:pt x="88900" y="614664"/>
                    <a:pt x="86628" y="557457"/>
                    <a:pt x="82550" y="500364"/>
                  </a:cubicBezTo>
                  <a:cubicBezTo>
                    <a:pt x="80277" y="468537"/>
                    <a:pt x="74899" y="436967"/>
                    <a:pt x="73025" y="405114"/>
                  </a:cubicBezTo>
                  <a:cubicBezTo>
                    <a:pt x="62839" y="231954"/>
                    <a:pt x="0" y="176514"/>
                    <a:pt x="73025" y="128889"/>
                  </a:cubicBezTo>
                  <a:cubicBezTo>
                    <a:pt x="146050" y="81264"/>
                    <a:pt x="365212" y="125322"/>
                    <a:pt x="511175" y="119364"/>
                  </a:cubicBezTo>
                  <a:cubicBezTo>
                    <a:pt x="521207" y="118955"/>
                    <a:pt x="529732" y="110507"/>
                    <a:pt x="539750" y="109839"/>
                  </a:cubicBezTo>
                  <a:cubicBezTo>
                    <a:pt x="1316677" y="58044"/>
                    <a:pt x="717048" y="111039"/>
                    <a:pt x="1044575" y="81264"/>
                  </a:cubicBezTo>
                  <a:cubicBezTo>
                    <a:pt x="1450896" y="0"/>
                    <a:pt x="1061400" y="74520"/>
                    <a:pt x="2187575" y="81264"/>
                  </a:cubicBezTo>
                  <a:lnTo>
                    <a:pt x="4273550" y="90789"/>
                  </a:lnTo>
                  <a:cubicBezTo>
                    <a:pt x="4283075" y="93964"/>
                    <a:pt x="4292280" y="98345"/>
                    <a:pt x="4302125" y="100314"/>
                  </a:cubicBezTo>
                  <a:cubicBezTo>
                    <a:pt x="4355453" y="110980"/>
                    <a:pt x="4433609" y="115240"/>
                    <a:pt x="4483100" y="119364"/>
                  </a:cubicBezTo>
                  <a:lnTo>
                    <a:pt x="5045075" y="109839"/>
                  </a:lnTo>
                  <a:cubicBezTo>
                    <a:pt x="6675069" y="95021"/>
                    <a:pt x="6066438" y="160568"/>
                    <a:pt x="6740525" y="81264"/>
                  </a:cubicBezTo>
                  <a:cubicBezTo>
                    <a:pt x="6848475" y="84439"/>
                    <a:pt x="6956528" y="85113"/>
                    <a:pt x="7064375" y="90789"/>
                  </a:cubicBezTo>
                  <a:cubicBezTo>
                    <a:pt x="7077448" y="91477"/>
                    <a:pt x="7089499" y="98584"/>
                    <a:pt x="7102475" y="100314"/>
                  </a:cubicBezTo>
                  <a:cubicBezTo>
                    <a:pt x="7137236" y="104949"/>
                    <a:pt x="7172325" y="106664"/>
                    <a:pt x="7207250" y="109839"/>
                  </a:cubicBezTo>
                  <a:cubicBezTo>
                    <a:pt x="7216775" y="113014"/>
                    <a:pt x="7226085" y="116929"/>
                    <a:pt x="7235825" y="119364"/>
                  </a:cubicBezTo>
                  <a:cubicBezTo>
                    <a:pt x="7262450" y="126020"/>
                    <a:pt x="7315124" y="134168"/>
                    <a:pt x="7340600" y="138414"/>
                  </a:cubicBezTo>
                  <a:cubicBezTo>
                    <a:pt x="7391820" y="158902"/>
                    <a:pt x="7401459" y="167423"/>
                    <a:pt x="7464425" y="166989"/>
                  </a:cubicBezTo>
                  <a:lnTo>
                    <a:pt x="8769350" y="147939"/>
                  </a:lnTo>
                  <a:cubicBezTo>
                    <a:pt x="8788400" y="151114"/>
                    <a:pt x="8817121" y="140582"/>
                    <a:pt x="8826500" y="157464"/>
                  </a:cubicBezTo>
                  <a:cubicBezTo>
                    <a:pt x="8836792" y="175990"/>
                    <a:pt x="8821676" y="243238"/>
                    <a:pt x="8797925" y="262239"/>
                  </a:cubicBezTo>
                  <a:cubicBezTo>
                    <a:pt x="8790085" y="268511"/>
                    <a:pt x="8778875" y="268589"/>
                    <a:pt x="8769350" y="271764"/>
                  </a:cubicBezTo>
                  <a:cubicBezTo>
                    <a:pt x="8763000" y="281289"/>
                    <a:pt x="8751919" y="289006"/>
                    <a:pt x="8750300" y="300339"/>
                  </a:cubicBezTo>
                  <a:cubicBezTo>
                    <a:pt x="8744952" y="337778"/>
                    <a:pt x="8764367" y="341467"/>
                    <a:pt x="8788400" y="357489"/>
                  </a:cubicBezTo>
                  <a:cubicBezTo>
                    <a:pt x="8804717" y="381964"/>
                    <a:pt x="8826260" y="399687"/>
                    <a:pt x="8797925" y="433689"/>
                  </a:cubicBezTo>
                  <a:cubicBezTo>
                    <a:pt x="8789544" y="443746"/>
                    <a:pt x="8772525" y="440039"/>
                    <a:pt x="8759825" y="443214"/>
                  </a:cubicBezTo>
                  <a:cubicBezTo>
                    <a:pt x="8756650" y="452739"/>
                    <a:pt x="8751951" y="461885"/>
                    <a:pt x="8750300" y="471789"/>
                  </a:cubicBezTo>
                  <a:cubicBezTo>
                    <a:pt x="8745573" y="500149"/>
                    <a:pt x="8750600" y="530494"/>
                    <a:pt x="8740775" y="557514"/>
                  </a:cubicBezTo>
                  <a:cubicBezTo>
                    <a:pt x="8736863" y="568272"/>
                    <a:pt x="8721725" y="570214"/>
                    <a:pt x="8712200" y="576564"/>
                  </a:cubicBezTo>
                  <a:cubicBezTo>
                    <a:pt x="8715375" y="586089"/>
                    <a:pt x="8715453" y="597299"/>
                    <a:pt x="8721725" y="605139"/>
                  </a:cubicBezTo>
                  <a:cubicBezTo>
                    <a:pt x="8728876" y="614078"/>
                    <a:pt x="8749161" y="612798"/>
                    <a:pt x="8750300" y="624189"/>
                  </a:cubicBezTo>
                  <a:cubicBezTo>
                    <a:pt x="8757121" y="692397"/>
                    <a:pt x="8740509" y="694216"/>
                    <a:pt x="8702675" y="719439"/>
                  </a:cubicBezTo>
                  <a:cubicBezTo>
                    <a:pt x="8705850" y="735314"/>
                    <a:pt x="8703220" y="753594"/>
                    <a:pt x="8712200" y="767064"/>
                  </a:cubicBezTo>
                  <a:cubicBezTo>
                    <a:pt x="8717769" y="775418"/>
                    <a:pt x="8732605" y="770753"/>
                    <a:pt x="8740775" y="776589"/>
                  </a:cubicBezTo>
                  <a:cubicBezTo>
                    <a:pt x="8755390" y="787028"/>
                    <a:pt x="8766175" y="801989"/>
                    <a:pt x="8778875" y="814689"/>
                  </a:cubicBezTo>
                  <a:cubicBezTo>
                    <a:pt x="8775700" y="827389"/>
                    <a:pt x="8774507" y="840757"/>
                    <a:pt x="8769350" y="852789"/>
                  </a:cubicBezTo>
                  <a:cubicBezTo>
                    <a:pt x="8762322" y="869189"/>
                    <a:pt x="8735457" y="900785"/>
                    <a:pt x="8721725" y="909939"/>
                  </a:cubicBezTo>
                  <a:cubicBezTo>
                    <a:pt x="8713371" y="915508"/>
                    <a:pt x="8702675" y="916289"/>
                    <a:pt x="8693150" y="919464"/>
                  </a:cubicBezTo>
                  <a:cubicBezTo>
                    <a:pt x="8655595" y="975796"/>
                    <a:pt x="8697522" y="923144"/>
                    <a:pt x="8636000" y="967089"/>
                  </a:cubicBezTo>
                  <a:cubicBezTo>
                    <a:pt x="8625039" y="974919"/>
                    <a:pt x="8618386" y="987834"/>
                    <a:pt x="8607425" y="995664"/>
                  </a:cubicBezTo>
                  <a:cubicBezTo>
                    <a:pt x="8595871" y="1003917"/>
                    <a:pt x="8582376" y="1009121"/>
                    <a:pt x="8569325" y="1014714"/>
                  </a:cubicBezTo>
                  <a:cubicBezTo>
                    <a:pt x="8537111" y="1028520"/>
                    <a:pt x="8498079" y="1032716"/>
                    <a:pt x="8464550" y="1033764"/>
                  </a:cubicBezTo>
                  <a:cubicBezTo>
                    <a:pt x="8286808" y="1039318"/>
                    <a:pt x="8108950" y="1040114"/>
                    <a:pt x="7931150" y="1043289"/>
                  </a:cubicBezTo>
                  <a:cubicBezTo>
                    <a:pt x="7886700" y="1046464"/>
                    <a:pt x="7842156" y="1048521"/>
                    <a:pt x="7797800" y="1052814"/>
                  </a:cubicBezTo>
                  <a:cubicBezTo>
                    <a:pt x="7743705" y="1058049"/>
                    <a:pt x="7690147" y="1069008"/>
                    <a:pt x="7635875" y="1071864"/>
                  </a:cubicBezTo>
                  <a:cubicBezTo>
                    <a:pt x="7509011" y="1078541"/>
                    <a:pt x="7381875" y="1078214"/>
                    <a:pt x="7254875" y="1081389"/>
                  </a:cubicBezTo>
                  <a:cubicBezTo>
                    <a:pt x="7197725" y="1075039"/>
                    <a:pt x="7140144" y="1071792"/>
                    <a:pt x="7083425" y="1062339"/>
                  </a:cubicBezTo>
                  <a:cubicBezTo>
                    <a:pt x="7063618" y="1059038"/>
                    <a:pt x="7045325" y="1049639"/>
                    <a:pt x="7026275" y="1043289"/>
                  </a:cubicBezTo>
                  <a:cubicBezTo>
                    <a:pt x="7016750" y="1040114"/>
                    <a:pt x="7007729" y="1034242"/>
                    <a:pt x="6997700" y="1033764"/>
                  </a:cubicBezTo>
                  <a:cubicBezTo>
                    <a:pt x="6756325" y="1022270"/>
                    <a:pt x="6864229" y="1029359"/>
                    <a:pt x="6673850" y="1014714"/>
                  </a:cubicBezTo>
                  <a:cubicBezTo>
                    <a:pt x="6646920" y="1010226"/>
                    <a:pt x="6511796" y="985572"/>
                    <a:pt x="6473825" y="986139"/>
                  </a:cubicBezTo>
                  <a:cubicBezTo>
                    <a:pt x="6289586" y="988889"/>
                    <a:pt x="6105525" y="998839"/>
                    <a:pt x="5921375" y="1005189"/>
                  </a:cubicBezTo>
                  <a:cubicBezTo>
                    <a:pt x="5889625" y="1008364"/>
                    <a:pt x="5857662" y="1009862"/>
                    <a:pt x="5826125" y="1014714"/>
                  </a:cubicBezTo>
                  <a:cubicBezTo>
                    <a:pt x="5816202" y="1016241"/>
                    <a:pt x="5807236" y="1021597"/>
                    <a:pt x="5797550" y="1024239"/>
                  </a:cubicBezTo>
                  <a:cubicBezTo>
                    <a:pt x="5679382" y="1056467"/>
                    <a:pt x="5758547" y="1030890"/>
                    <a:pt x="5692775" y="1052814"/>
                  </a:cubicBezTo>
                  <a:cubicBezTo>
                    <a:pt x="5499100" y="1049639"/>
                    <a:pt x="5305263" y="1051826"/>
                    <a:pt x="5111750" y="1043289"/>
                  </a:cubicBezTo>
                  <a:cubicBezTo>
                    <a:pt x="5088658" y="1042270"/>
                    <a:pt x="5067676" y="1029082"/>
                    <a:pt x="5045075" y="1024239"/>
                  </a:cubicBezTo>
                  <a:cubicBezTo>
                    <a:pt x="5023123" y="1019535"/>
                    <a:pt x="5000625" y="1017889"/>
                    <a:pt x="4978400" y="1014714"/>
                  </a:cubicBezTo>
                  <a:lnTo>
                    <a:pt x="4321175" y="1033764"/>
                  </a:lnTo>
                  <a:cubicBezTo>
                    <a:pt x="4311143" y="1034182"/>
                    <a:pt x="4302254" y="1040531"/>
                    <a:pt x="4292600" y="1043289"/>
                  </a:cubicBezTo>
                  <a:cubicBezTo>
                    <a:pt x="4280013" y="1046885"/>
                    <a:pt x="4267087" y="1049218"/>
                    <a:pt x="4254500" y="1052814"/>
                  </a:cubicBezTo>
                  <a:cubicBezTo>
                    <a:pt x="4158847" y="1080143"/>
                    <a:pt x="4306932" y="1042087"/>
                    <a:pt x="4187825" y="1071864"/>
                  </a:cubicBezTo>
                  <a:cubicBezTo>
                    <a:pt x="4168775" y="1070277"/>
                    <a:pt x="4157662" y="1051226"/>
                    <a:pt x="4140200" y="1043289"/>
                  </a:cubicBezTo>
                  <a:cubicBezTo>
                    <a:pt x="4117574" y="1047814"/>
                    <a:pt x="4114276" y="1030484"/>
                    <a:pt x="4083050" y="1024239"/>
                  </a:cubicBezTo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Freeform 5"/>
            <p:cNvSpPr/>
            <p:nvPr/>
          </p:nvSpPr>
          <p:spPr>
            <a:xfrm>
              <a:off x="352425" y="1131025"/>
              <a:ext cx="8401050" cy="1135925"/>
            </a:xfrm>
            <a:custGeom>
              <a:avLst/>
              <a:gdLst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3978275 w 8836792"/>
                <a:gd name="connsiteY63" fmla="*/ 110043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83050 w 8836792"/>
                <a:gd name="connsiteY62" fmla="*/ 102423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0200 w 8836792"/>
                <a:gd name="connsiteY60" fmla="*/ 1043289 h 1135925"/>
                <a:gd name="connsiteX61" fmla="*/ 4083050 w 8836792"/>
                <a:gd name="connsiteY61" fmla="*/ 1024239 h 1135925"/>
                <a:gd name="connsiteX62" fmla="*/ 4054475 w 8836792"/>
                <a:gd name="connsiteY62" fmla="*/ 1081389 h 1135925"/>
                <a:gd name="connsiteX63" fmla="*/ 3949700 w 8836792"/>
                <a:gd name="connsiteY63" fmla="*/ 1090914 h 1135925"/>
                <a:gd name="connsiteX64" fmla="*/ 3921125 w 8836792"/>
                <a:gd name="connsiteY64" fmla="*/ 1062339 h 1135925"/>
                <a:gd name="connsiteX65" fmla="*/ 3863975 w 8836792"/>
                <a:gd name="connsiteY65" fmla="*/ 1024239 h 1135925"/>
                <a:gd name="connsiteX66" fmla="*/ 2530475 w 8836792"/>
                <a:gd name="connsiteY66" fmla="*/ 1043289 h 1135925"/>
                <a:gd name="connsiteX67" fmla="*/ 2301875 w 8836792"/>
                <a:gd name="connsiteY67" fmla="*/ 1024239 h 1135925"/>
                <a:gd name="connsiteX68" fmla="*/ 2254250 w 8836792"/>
                <a:gd name="connsiteY68" fmla="*/ 1014714 h 1135925"/>
                <a:gd name="connsiteX69" fmla="*/ 2073275 w 8836792"/>
                <a:gd name="connsiteY69" fmla="*/ 995664 h 1135925"/>
                <a:gd name="connsiteX70" fmla="*/ 1282700 w 8836792"/>
                <a:gd name="connsiteY70" fmla="*/ 1005189 h 1135925"/>
                <a:gd name="connsiteX71" fmla="*/ 1054100 w 8836792"/>
                <a:gd name="connsiteY71" fmla="*/ 1043289 h 1135925"/>
                <a:gd name="connsiteX72" fmla="*/ 1016000 w 8836792"/>
                <a:gd name="connsiteY72" fmla="*/ 1052814 h 1135925"/>
                <a:gd name="connsiteX73" fmla="*/ 911225 w 8836792"/>
                <a:gd name="connsiteY73" fmla="*/ 1062339 h 1135925"/>
                <a:gd name="connsiteX74" fmla="*/ 139700 w 8836792"/>
                <a:gd name="connsiteY74" fmla="*/ 1052814 h 1135925"/>
                <a:gd name="connsiteX75" fmla="*/ 130175 w 8836792"/>
                <a:gd name="connsiteY75" fmla="*/ 795639 h 1135925"/>
                <a:gd name="connsiteX76" fmla="*/ 111125 w 8836792"/>
                <a:gd name="connsiteY76" fmla="*/ 709914 h 1135925"/>
                <a:gd name="connsiteX77" fmla="*/ 92075 w 8836792"/>
                <a:gd name="connsiteY77" fmla="*/ 671814 h 1135925"/>
                <a:gd name="connsiteX78" fmla="*/ 82550 w 8836792"/>
                <a:gd name="connsiteY78" fmla="*/ 500364 h 1135925"/>
                <a:gd name="connsiteX79" fmla="*/ 73025 w 8836792"/>
                <a:gd name="connsiteY79" fmla="*/ 405114 h 1135925"/>
                <a:gd name="connsiteX80" fmla="*/ 73025 w 8836792"/>
                <a:gd name="connsiteY80" fmla="*/ 128889 h 1135925"/>
                <a:gd name="connsiteX0" fmla="*/ 3921125 w 8836792"/>
                <a:gd name="connsiteY0" fmla="*/ 1062339 h 1182354"/>
                <a:gd name="connsiteX1" fmla="*/ 3863975 w 8836792"/>
                <a:gd name="connsiteY1" fmla="*/ 1024239 h 1182354"/>
                <a:gd name="connsiteX2" fmla="*/ 2530475 w 8836792"/>
                <a:gd name="connsiteY2" fmla="*/ 1043289 h 1182354"/>
                <a:gd name="connsiteX3" fmla="*/ 2301875 w 8836792"/>
                <a:gd name="connsiteY3" fmla="*/ 1024239 h 1182354"/>
                <a:gd name="connsiteX4" fmla="*/ 2254250 w 8836792"/>
                <a:gd name="connsiteY4" fmla="*/ 1014714 h 1182354"/>
                <a:gd name="connsiteX5" fmla="*/ 2073275 w 8836792"/>
                <a:gd name="connsiteY5" fmla="*/ 995664 h 1182354"/>
                <a:gd name="connsiteX6" fmla="*/ 1282700 w 8836792"/>
                <a:gd name="connsiteY6" fmla="*/ 1005189 h 1182354"/>
                <a:gd name="connsiteX7" fmla="*/ 1054100 w 8836792"/>
                <a:gd name="connsiteY7" fmla="*/ 1043289 h 1182354"/>
                <a:gd name="connsiteX8" fmla="*/ 1016000 w 8836792"/>
                <a:gd name="connsiteY8" fmla="*/ 1052814 h 1182354"/>
                <a:gd name="connsiteX9" fmla="*/ 911225 w 8836792"/>
                <a:gd name="connsiteY9" fmla="*/ 1062339 h 1182354"/>
                <a:gd name="connsiteX10" fmla="*/ 139700 w 8836792"/>
                <a:gd name="connsiteY10" fmla="*/ 1052814 h 1182354"/>
                <a:gd name="connsiteX11" fmla="*/ 130175 w 8836792"/>
                <a:gd name="connsiteY11" fmla="*/ 795639 h 1182354"/>
                <a:gd name="connsiteX12" fmla="*/ 111125 w 8836792"/>
                <a:gd name="connsiteY12" fmla="*/ 709914 h 1182354"/>
                <a:gd name="connsiteX13" fmla="*/ 92075 w 8836792"/>
                <a:gd name="connsiteY13" fmla="*/ 671814 h 1182354"/>
                <a:gd name="connsiteX14" fmla="*/ 82550 w 8836792"/>
                <a:gd name="connsiteY14" fmla="*/ 500364 h 1182354"/>
                <a:gd name="connsiteX15" fmla="*/ 73025 w 8836792"/>
                <a:gd name="connsiteY15" fmla="*/ 405114 h 1182354"/>
                <a:gd name="connsiteX16" fmla="*/ 73025 w 8836792"/>
                <a:gd name="connsiteY16" fmla="*/ 128889 h 1182354"/>
                <a:gd name="connsiteX17" fmla="*/ 511175 w 8836792"/>
                <a:gd name="connsiteY17" fmla="*/ 119364 h 1182354"/>
                <a:gd name="connsiteX18" fmla="*/ 539750 w 8836792"/>
                <a:gd name="connsiteY18" fmla="*/ 109839 h 1182354"/>
                <a:gd name="connsiteX19" fmla="*/ 1044575 w 8836792"/>
                <a:gd name="connsiteY19" fmla="*/ 81264 h 1182354"/>
                <a:gd name="connsiteX20" fmla="*/ 2187575 w 8836792"/>
                <a:gd name="connsiteY20" fmla="*/ 81264 h 1182354"/>
                <a:gd name="connsiteX21" fmla="*/ 4273550 w 8836792"/>
                <a:gd name="connsiteY21" fmla="*/ 90789 h 1182354"/>
                <a:gd name="connsiteX22" fmla="*/ 4302125 w 8836792"/>
                <a:gd name="connsiteY22" fmla="*/ 100314 h 1182354"/>
                <a:gd name="connsiteX23" fmla="*/ 4483100 w 8836792"/>
                <a:gd name="connsiteY23" fmla="*/ 119364 h 1182354"/>
                <a:gd name="connsiteX24" fmla="*/ 5045075 w 8836792"/>
                <a:gd name="connsiteY24" fmla="*/ 109839 h 1182354"/>
                <a:gd name="connsiteX25" fmla="*/ 6740525 w 8836792"/>
                <a:gd name="connsiteY25" fmla="*/ 81264 h 1182354"/>
                <a:gd name="connsiteX26" fmla="*/ 7064375 w 8836792"/>
                <a:gd name="connsiteY26" fmla="*/ 90789 h 1182354"/>
                <a:gd name="connsiteX27" fmla="*/ 7102475 w 8836792"/>
                <a:gd name="connsiteY27" fmla="*/ 100314 h 1182354"/>
                <a:gd name="connsiteX28" fmla="*/ 7207250 w 8836792"/>
                <a:gd name="connsiteY28" fmla="*/ 109839 h 1182354"/>
                <a:gd name="connsiteX29" fmla="*/ 7235825 w 8836792"/>
                <a:gd name="connsiteY29" fmla="*/ 119364 h 1182354"/>
                <a:gd name="connsiteX30" fmla="*/ 7340600 w 8836792"/>
                <a:gd name="connsiteY30" fmla="*/ 138414 h 1182354"/>
                <a:gd name="connsiteX31" fmla="*/ 7464425 w 8836792"/>
                <a:gd name="connsiteY31" fmla="*/ 166989 h 1182354"/>
                <a:gd name="connsiteX32" fmla="*/ 8769350 w 8836792"/>
                <a:gd name="connsiteY32" fmla="*/ 147939 h 1182354"/>
                <a:gd name="connsiteX33" fmla="*/ 8826500 w 8836792"/>
                <a:gd name="connsiteY33" fmla="*/ 157464 h 1182354"/>
                <a:gd name="connsiteX34" fmla="*/ 8797925 w 8836792"/>
                <a:gd name="connsiteY34" fmla="*/ 262239 h 1182354"/>
                <a:gd name="connsiteX35" fmla="*/ 8769350 w 8836792"/>
                <a:gd name="connsiteY35" fmla="*/ 271764 h 1182354"/>
                <a:gd name="connsiteX36" fmla="*/ 8750300 w 8836792"/>
                <a:gd name="connsiteY36" fmla="*/ 300339 h 1182354"/>
                <a:gd name="connsiteX37" fmla="*/ 8788400 w 8836792"/>
                <a:gd name="connsiteY37" fmla="*/ 357489 h 1182354"/>
                <a:gd name="connsiteX38" fmla="*/ 8797925 w 8836792"/>
                <a:gd name="connsiteY38" fmla="*/ 433689 h 1182354"/>
                <a:gd name="connsiteX39" fmla="*/ 8759825 w 8836792"/>
                <a:gd name="connsiteY39" fmla="*/ 443214 h 1182354"/>
                <a:gd name="connsiteX40" fmla="*/ 8750300 w 8836792"/>
                <a:gd name="connsiteY40" fmla="*/ 471789 h 1182354"/>
                <a:gd name="connsiteX41" fmla="*/ 8740775 w 8836792"/>
                <a:gd name="connsiteY41" fmla="*/ 557514 h 1182354"/>
                <a:gd name="connsiteX42" fmla="*/ 8712200 w 8836792"/>
                <a:gd name="connsiteY42" fmla="*/ 576564 h 1182354"/>
                <a:gd name="connsiteX43" fmla="*/ 8721725 w 8836792"/>
                <a:gd name="connsiteY43" fmla="*/ 605139 h 1182354"/>
                <a:gd name="connsiteX44" fmla="*/ 8750300 w 8836792"/>
                <a:gd name="connsiteY44" fmla="*/ 624189 h 1182354"/>
                <a:gd name="connsiteX45" fmla="*/ 8702675 w 8836792"/>
                <a:gd name="connsiteY45" fmla="*/ 719439 h 1182354"/>
                <a:gd name="connsiteX46" fmla="*/ 8712200 w 8836792"/>
                <a:gd name="connsiteY46" fmla="*/ 767064 h 1182354"/>
                <a:gd name="connsiteX47" fmla="*/ 8740775 w 8836792"/>
                <a:gd name="connsiteY47" fmla="*/ 776589 h 1182354"/>
                <a:gd name="connsiteX48" fmla="*/ 8778875 w 8836792"/>
                <a:gd name="connsiteY48" fmla="*/ 814689 h 1182354"/>
                <a:gd name="connsiteX49" fmla="*/ 8769350 w 8836792"/>
                <a:gd name="connsiteY49" fmla="*/ 852789 h 1182354"/>
                <a:gd name="connsiteX50" fmla="*/ 8721725 w 8836792"/>
                <a:gd name="connsiteY50" fmla="*/ 909939 h 1182354"/>
                <a:gd name="connsiteX51" fmla="*/ 8693150 w 8836792"/>
                <a:gd name="connsiteY51" fmla="*/ 919464 h 1182354"/>
                <a:gd name="connsiteX52" fmla="*/ 8636000 w 8836792"/>
                <a:gd name="connsiteY52" fmla="*/ 967089 h 1182354"/>
                <a:gd name="connsiteX53" fmla="*/ 8607425 w 8836792"/>
                <a:gd name="connsiteY53" fmla="*/ 995664 h 1182354"/>
                <a:gd name="connsiteX54" fmla="*/ 8569325 w 8836792"/>
                <a:gd name="connsiteY54" fmla="*/ 1014714 h 1182354"/>
                <a:gd name="connsiteX55" fmla="*/ 8464550 w 8836792"/>
                <a:gd name="connsiteY55" fmla="*/ 1033764 h 1182354"/>
                <a:gd name="connsiteX56" fmla="*/ 7931150 w 8836792"/>
                <a:gd name="connsiteY56" fmla="*/ 1043289 h 1182354"/>
                <a:gd name="connsiteX57" fmla="*/ 7797800 w 8836792"/>
                <a:gd name="connsiteY57" fmla="*/ 1052814 h 1182354"/>
                <a:gd name="connsiteX58" fmla="*/ 7635875 w 8836792"/>
                <a:gd name="connsiteY58" fmla="*/ 1071864 h 1182354"/>
                <a:gd name="connsiteX59" fmla="*/ 7254875 w 8836792"/>
                <a:gd name="connsiteY59" fmla="*/ 1081389 h 1182354"/>
                <a:gd name="connsiteX60" fmla="*/ 7083425 w 8836792"/>
                <a:gd name="connsiteY60" fmla="*/ 1062339 h 1182354"/>
                <a:gd name="connsiteX61" fmla="*/ 7026275 w 8836792"/>
                <a:gd name="connsiteY61" fmla="*/ 1043289 h 1182354"/>
                <a:gd name="connsiteX62" fmla="*/ 6997700 w 8836792"/>
                <a:gd name="connsiteY62" fmla="*/ 1033764 h 1182354"/>
                <a:gd name="connsiteX63" fmla="*/ 6673850 w 8836792"/>
                <a:gd name="connsiteY63" fmla="*/ 1014714 h 1182354"/>
                <a:gd name="connsiteX64" fmla="*/ 6473825 w 8836792"/>
                <a:gd name="connsiteY64" fmla="*/ 986139 h 1182354"/>
                <a:gd name="connsiteX65" fmla="*/ 5921375 w 8836792"/>
                <a:gd name="connsiteY65" fmla="*/ 1005189 h 1182354"/>
                <a:gd name="connsiteX66" fmla="*/ 5826125 w 8836792"/>
                <a:gd name="connsiteY66" fmla="*/ 1014714 h 1182354"/>
                <a:gd name="connsiteX67" fmla="*/ 5797550 w 8836792"/>
                <a:gd name="connsiteY67" fmla="*/ 1024239 h 1182354"/>
                <a:gd name="connsiteX68" fmla="*/ 5692775 w 8836792"/>
                <a:gd name="connsiteY68" fmla="*/ 1052814 h 1182354"/>
                <a:gd name="connsiteX69" fmla="*/ 5111750 w 8836792"/>
                <a:gd name="connsiteY69" fmla="*/ 1043289 h 1182354"/>
                <a:gd name="connsiteX70" fmla="*/ 5045075 w 8836792"/>
                <a:gd name="connsiteY70" fmla="*/ 1024239 h 1182354"/>
                <a:gd name="connsiteX71" fmla="*/ 4978400 w 8836792"/>
                <a:gd name="connsiteY71" fmla="*/ 1014714 h 1182354"/>
                <a:gd name="connsiteX72" fmla="*/ 4321175 w 8836792"/>
                <a:gd name="connsiteY72" fmla="*/ 1033764 h 1182354"/>
                <a:gd name="connsiteX73" fmla="*/ 4292600 w 8836792"/>
                <a:gd name="connsiteY73" fmla="*/ 1043289 h 1182354"/>
                <a:gd name="connsiteX74" fmla="*/ 4254500 w 8836792"/>
                <a:gd name="connsiteY74" fmla="*/ 1052814 h 1182354"/>
                <a:gd name="connsiteX75" fmla="*/ 4187825 w 8836792"/>
                <a:gd name="connsiteY75" fmla="*/ 1071864 h 1182354"/>
                <a:gd name="connsiteX76" fmla="*/ 4140200 w 8836792"/>
                <a:gd name="connsiteY76" fmla="*/ 1043289 h 1182354"/>
                <a:gd name="connsiteX77" fmla="*/ 4083050 w 8836792"/>
                <a:gd name="connsiteY77" fmla="*/ 1024239 h 1182354"/>
                <a:gd name="connsiteX78" fmla="*/ 4054475 w 8836792"/>
                <a:gd name="connsiteY78" fmla="*/ 1081389 h 1182354"/>
                <a:gd name="connsiteX79" fmla="*/ 4041140 w 8836792"/>
                <a:gd name="connsiteY79" fmla="*/ 1182354 h 1182354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  <a:gd name="connsiteX78" fmla="*/ 4054475 w 8836792"/>
                <a:gd name="connsiteY78" fmla="*/ 1081389 h 1135925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8836792" h="1135925">
                  <a:moveTo>
                    <a:pt x="3921125" y="1062339"/>
                  </a:moveTo>
                  <a:cubicBezTo>
                    <a:pt x="3903053" y="1048283"/>
                    <a:pt x="3863975" y="1024239"/>
                    <a:pt x="3863975" y="1024239"/>
                  </a:cubicBezTo>
                  <a:lnTo>
                    <a:pt x="2530475" y="1043289"/>
                  </a:lnTo>
                  <a:cubicBezTo>
                    <a:pt x="2454014" y="1042646"/>
                    <a:pt x="2378075" y="1030589"/>
                    <a:pt x="2301875" y="1024239"/>
                  </a:cubicBezTo>
                  <a:cubicBezTo>
                    <a:pt x="2286000" y="1021064"/>
                    <a:pt x="2270359" y="1016325"/>
                    <a:pt x="2254250" y="1014714"/>
                  </a:cubicBezTo>
                  <a:cubicBezTo>
                    <a:pt x="2063660" y="995655"/>
                    <a:pt x="2167185" y="1019141"/>
                    <a:pt x="2073275" y="995664"/>
                  </a:cubicBezTo>
                  <a:lnTo>
                    <a:pt x="1282700" y="1005189"/>
                  </a:lnTo>
                  <a:cubicBezTo>
                    <a:pt x="1236917" y="1006195"/>
                    <a:pt x="1066690" y="1040141"/>
                    <a:pt x="1054100" y="1043289"/>
                  </a:cubicBezTo>
                  <a:cubicBezTo>
                    <a:pt x="1041400" y="1046464"/>
                    <a:pt x="1028976" y="1051084"/>
                    <a:pt x="1016000" y="1052814"/>
                  </a:cubicBezTo>
                  <a:cubicBezTo>
                    <a:pt x="981239" y="1057449"/>
                    <a:pt x="946150" y="1059164"/>
                    <a:pt x="911225" y="1062339"/>
                  </a:cubicBezTo>
                  <a:cubicBezTo>
                    <a:pt x="654050" y="1059164"/>
                    <a:pt x="383096" y="1135925"/>
                    <a:pt x="139700" y="1052814"/>
                  </a:cubicBezTo>
                  <a:cubicBezTo>
                    <a:pt x="58519" y="1025094"/>
                    <a:pt x="135364" y="881266"/>
                    <a:pt x="130175" y="795639"/>
                  </a:cubicBezTo>
                  <a:cubicBezTo>
                    <a:pt x="128698" y="771260"/>
                    <a:pt x="121715" y="734625"/>
                    <a:pt x="111125" y="709914"/>
                  </a:cubicBezTo>
                  <a:cubicBezTo>
                    <a:pt x="105532" y="696863"/>
                    <a:pt x="98425" y="684514"/>
                    <a:pt x="92075" y="671814"/>
                  </a:cubicBezTo>
                  <a:cubicBezTo>
                    <a:pt x="88900" y="614664"/>
                    <a:pt x="86628" y="557457"/>
                    <a:pt x="82550" y="500364"/>
                  </a:cubicBezTo>
                  <a:cubicBezTo>
                    <a:pt x="80277" y="468537"/>
                    <a:pt x="74899" y="436967"/>
                    <a:pt x="73025" y="405114"/>
                  </a:cubicBezTo>
                  <a:cubicBezTo>
                    <a:pt x="62839" y="231954"/>
                    <a:pt x="0" y="176514"/>
                    <a:pt x="73025" y="128889"/>
                  </a:cubicBezTo>
                  <a:cubicBezTo>
                    <a:pt x="146050" y="81264"/>
                    <a:pt x="365212" y="125322"/>
                    <a:pt x="511175" y="119364"/>
                  </a:cubicBezTo>
                  <a:cubicBezTo>
                    <a:pt x="521207" y="118955"/>
                    <a:pt x="529732" y="110507"/>
                    <a:pt x="539750" y="109839"/>
                  </a:cubicBezTo>
                  <a:cubicBezTo>
                    <a:pt x="1316677" y="58044"/>
                    <a:pt x="717048" y="111039"/>
                    <a:pt x="1044575" y="81264"/>
                  </a:cubicBezTo>
                  <a:cubicBezTo>
                    <a:pt x="1450896" y="0"/>
                    <a:pt x="1061400" y="74520"/>
                    <a:pt x="2187575" y="81264"/>
                  </a:cubicBezTo>
                  <a:lnTo>
                    <a:pt x="4273550" y="90789"/>
                  </a:lnTo>
                  <a:cubicBezTo>
                    <a:pt x="4283075" y="93964"/>
                    <a:pt x="4292280" y="98345"/>
                    <a:pt x="4302125" y="100314"/>
                  </a:cubicBezTo>
                  <a:cubicBezTo>
                    <a:pt x="4355453" y="110980"/>
                    <a:pt x="4433609" y="115240"/>
                    <a:pt x="4483100" y="119364"/>
                  </a:cubicBezTo>
                  <a:lnTo>
                    <a:pt x="5045075" y="109839"/>
                  </a:lnTo>
                  <a:cubicBezTo>
                    <a:pt x="6675069" y="95021"/>
                    <a:pt x="6066438" y="160568"/>
                    <a:pt x="6740525" y="81264"/>
                  </a:cubicBezTo>
                  <a:cubicBezTo>
                    <a:pt x="6848475" y="84439"/>
                    <a:pt x="6956528" y="85113"/>
                    <a:pt x="7064375" y="90789"/>
                  </a:cubicBezTo>
                  <a:cubicBezTo>
                    <a:pt x="7077448" y="91477"/>
                    <a:pt x="7089499" y="98584"/>
                    <a:pt x="7102475" y="100314"/>
                  </a:cubicBezTo>
                  <a:cubicBezTo>
                    <a:pt x="7137236" y="104949"/>
                    <a:pt x="7172325" y="106664"/>
                    <a:pt x="7207250" y="109839"/>
                  </a:cubicBezTo>
                  <a:cubicBezTo>
                    <a:pt x="7216775" y="113014"/>
                    <a:pt x="7226085" y="116929"/>
                    <a:pt x="7235825" y="119364"/>
                  </a:cubicBezTo>
                  <a:cubicBezTo>
                    <a:pt x="7262450" y="126020"/>
                    <a:pt x="7315124" y="134168"/>
                    <a:pt x="7340600" y="138414"/>
                  </a:cubicBezTo>
                  <a:cubicBezTo>
                    <a:pt x="7391820" y="158902"/>
                    <a:pt x="7401459" y="167423"/>
                    <a:pt x="7464425" y="166989"/>
                  </a:cubicBezTo>
                  <a:lnTo>
                    <a:pt x="8769350" y="147939"/>
                  </a:lnTo>
                  <a:cubicBezTo>
                    <a:pt x="8788400" y="151114"/>
                    <a:pt x="8817121" y="140582"/>
                    <a:pt x="8826500" y="157464"/>
                  </a:cubicBezTo>
                  <a:cubicBezTo>
                    <a:pt x="8836792" y="175990"/>
                    <a:pt x="8821676" y="243238"/>
                    <a:pt x="8797925" y="262239"/>
                  </a:cubicBezTo>
                  <a:cubicBezTo>
                    <a:pt x="8790085" y="268511"/>
                    <a:pt x="8778875" y="268589"/>
                    <a:pt x="8769350" y="271764"/>
                  </a:cubicBezTo>
                  <a:cubicBezTo>
                    <a:pt x="8763000" y="281289"/>
                    <a:pt x="8751919" y="289006"/>
                    <a:pt x="8750300" y="300339"/>
                  </a:cubicBezTo>
                  <a:cubicBezTo>
                    <a:pt x="8744952" y="337778"/>
                    <a:pt x="8764367" y="341467"/>
                    <a:pt x="8788400" y="357489"/>
                  </a:cubicBezTo>
                  <a:cubicBezTo>
                    <a:pt x="8804717" y="381964"/>
                    <a:pt x="8826260" y="399687"/>
                    <a:pt x="8797925" y="433689"/>
                  </a:cubicBezTo>
                  <a:cubicBezTo>
                    <a:pt x="8789544" y="443746"/>
                    <a:pt x="8772525" y="440039"/>
                    <a:pt x="8759825" y="443214"/>
                  </a:cubicBezTo>
                  <a:cubicBezTo>
                    <a:pt x="8756650" y="452739"/>
                    <a:pt x="8751951" y="461885"/>
                    <a:pt x="8750300" y="471789"/>
                  </a:cubicBezTo>
                  <a:cubicBezTo>
                    <a:pt x="8745573" y="500149"/>
                    <a:pt x="8750600" y="530494"/>
                    <a:pt x="8740775" y="557514"/>
                  </a:cubicBezTo>
                  <a:cubicBezTo>
                    <a:pt x="8736863" y="568272"/>
                    <a:pt x="8721725" y="570214"/>
                    <a:pt x="8712200" y="576564"/>
                  </a:cubicBezTo>
                  <a:cubicBezTo>
                    <a:pt x="8715375" y="586089"/>
                    <a:pt x="8715453" y="597299"/>
                    <a:pt x="8721725" y="605139"/>
                  </a:cubicBezTo>
                  <a:cubicBezTo>
                    <a:pt x="8728876" y="614078"/>
                    <a:pt x="8749161" y="612798"/>
                    <a:pt x="8750300" y="624189"/>
                  </a:cubicBezTo>
                  <a:cubicBezTo>
                    <a:pt x="8757121" y="692397"/>
                    <a:pt x="8740509" y="694216"/>
                    <a:pt x="8702675" y="719439"/>
                  </a:cubicBezTo>
                  <a:cubicBezTo>
                    <a:pt x="8705850" y="735314"/>
                    <a:pt x="8703220" y="753594"/>
                    <a:pt x="8712200" y="767064"/>
                  </a:cubicBezTo>
                  <a:cubicBezTo>
                    <a:pt x="8717769" y="775418"/>
                    <a:pt x="8732605" y="770753"/>
                    <a:pt x="8740775" y="776589"/>
                  </a:cubicBezTo>
                  <a:cubicBezTo>
                    <a:pt x="8755390" y="787028"/>
                    <a:pt x="8766175" y="801989"/>
                    <a:pt x="8778875" y="814689"/>
                  </a:cubicBezTo>
                  <a:cubicBezTo>
                    <a:pt x="8775700" y="827389"/>
                    <a:pt x="8774507" y="840757"/>
                    <a:pt x="8769350" y="852789"/>
                  </a:cubicBezTo>
                  <a:cubicBezTo>
                    <a:pt x="8762322" y="869189"/>
                    <a:pt x="8735457" y="900785"/>
                    <a:pt x="8721725" y="909939"/>
                  </a:cubicBezTo>
                  <a:cubicBezTo>
                    <a:pt x="8713371" y="915508"/>
                    <a:pt x="8702675" y="916289"/>
                    <a:pt x="8693150" y="919464"/>
                  </a:cubicBezTo>
                  <a:cubicBezTo>
                    <a:pt x="8655595" y="975796"/>
                    <a:pt x="8697522" y="923144"/>
                    <a:pt x="8636000" y="967089"/>
                  </a:cubicBezTo>
                  <a:cubicBezTo>
                    <a:pt x="8625039" y="974919"/>
                    <a:pt x="8618386" y="987834"/>
                    <a:pt x="8607425" y="995664"/>
                  </a:cubicBezTo>
                  <a:cubicBezTo>
                    <a:pt x="8595871" y="1003917"/>
                    <a:pt x="8582376" y="1009121"/>
                    <a:pt x="8569325" y="1014714"/>
                  </a:cubicBezTo>
                  <a:cubicBezTo>
                    <a:pt x="8537111" y="1028520"/>
                    <a:pt x="8498079" y="1032716"/>
                    <a:pt x="8464550" y="1033764"/>
                  </a:cubicBezTo>
                  <a:cubicBezTo>
                    <a:pt x="8286808" y="1039318"/>
                    <a:pt x="8108950" y="1040114"/>
                    <a:pt x="7931150" y="1043289"/>
                  </a:cubicBezTo>
                  <a:cubicBezTo>
                    <a:pt x="7886700" y="1046464"/>
                    <a:pt x="7842156" y="1048521"/>
                    <a:pt x="7797800" y="1052814"/>
                  </a:cubicBezTo>
                  <a:cubicBezTo>
                    <a:pt x="7743705" y="1058049"/>
                    <a:pt x="7690147" y="1069008"/>
                    <a:pt x="7635875" y="1071864"/>
                  </a:cubicBezTo>
                  <a:cubicBezTo>
                    <a:pt x="7509011" y="1078541"/>
                    <a:pt x="7381875" y="1078214"/>
                    <a:pt x="7254875" y="1081389"/>
                  </a:cubicBezTo>
                  <a:cubicBezTo>
                    <a:pt x="7197725" y="1075039"/>
                    <a:pt x="7140144" y="1071792"/>
                    <a:pt x="7083425" y="1062339"/>
                  </a:cubicBezTo>
                  <a:cubicBezTo>
                    <a:pt x="7063618" y="1059038"/>
                    <a:pt x="7045325" y="1049639"/>
                    <a:pt x="7026275" y="1043289"/>
                  </a:cubicBezTo>
                  <a:cubicBezTo>
                    <a:pt x="7016750" y="1040114"/>
                    <a:pt x="7007729" y="1034242"/>
                    <a:pt x="6997700" y="1033764"/>
                  </a:cubicBezTo>
                  <a:cubicBezTo>
                    <a:pt x="6756325" y="1022270"/>
                    <a:pt x="6864229" y="1029359"/>
                    <a:pt x="6673850" y="1014714"/>
                  </a:cubicBezTo>
                  <a:cubicBezTo>
                    <a:pt x="6646920" y="1010226"/>
                    <a:pt x="6511796" y="985572"/>
                    <a:pt x="6473825" y="986139"/>
                  </a:cubicBezTo>
                  <a:cubicBezTo>
                    <a:pt x="6289586" y="988889"/>
                    <a:pt x="6105525" y="998839"/>
                    <a:pt x="5921375" y="1005189"/>
                  </a:cubicBezTo>
                  <a:cubicBezTo>
                    <a:pt x="5889625" y="1008364"/>
                    <a:pt x="5857662" y="1009862"/>
                    <a:pt x="5826125" y="1014714"/>
                  </a:cubicBezTo>
                  <a:cubicBezTo>
                    <a:pt x="5816202" y="1016241"/>
                    <a:pt x="5807236" y="1021597"/>
                    <a:pt x="5797550" y="1024239"/>
                  </a:cubicBezTo>
                  <a:cubicBezTo>
                    <a:pt x="5679382" y="1056467"/>
                    <a:pt x="5758547" y="1030890"/>
                    <a:pt x="5692775" y="1052814"/>
                  </a:cubicBezTo>
                  <a:cubicBezTo>
                    <a:pt x="5499100" y="1049639"/>
                    <a:pt x="5305263" y="1051826"/>
                    <a:pt x="5111750" y="1043289"/>
                  </a:cubicBezTo>
                  <a:cubicBezTo>
                    <a:pt x="5088658" y="1042270"/>
                    <a:pt x="5067676" y="1029082"/>
                    <a:pt x="5045075" y="1024239"/>
                  </a:cubicBezTo>
                  <a:cubicBezTo>
                    <a:pt x="5023123" y="1019535"/>
                    <a:pt x="5000625" y="1017889"/>
                    <a:pt x="4978400" y="1014714"/>
                  </a:cubicBezTo>
                  <a:lnTo>
                    <a:pt x="4321175" y="1033764"/>
                  </a:lnTo>
                  <a:cubicBezTo>
                    <a:pt x="4311143" y="1034182"/>
                    <a:pt x="4302254" y="1040531"/>
                    <a:pt x="4292600" y="1043289"/>
                  </a:cubicBezTo>
                  <a:cubicBezTo>
                    <a:pt x="4280013" y="1046885"/>
                    <a:pt x="4267087" y="1049218"/>
                    <a:pt x="4254500" y="1052814"/>
                  </a:cubicBezTo>
                  <a:cubicBezTo>
                    <a:pt x="4158847" y="1080143"/>
                    <a:pt x="4306932" y="1042087"/>
                    <a:pt x="4187825" y="1071864"/>
                  </a:cubicBezTo>
                  <a:cubicBezTo>
                    <a:pt x="4168775" y="1070277"/>
                    <a:pt x="4157662" y="1051226"/>
                    <a:pt x="4140200" y="1043289"/>
                  </a:cubicBezTo>
                  <a:cubicBezTo>
                    <a:pt x="4117574" y="1047814"/>
                    <a:pt x="4114276" y="1030484"/>
                    <a:pt x="4083050" y="1024239"/>
                  </a:cubicBezTo>
                </a:path>
              </a:pathLst>
            </a:custGeom>
            <a:blipFill>
              <a:blip r:embed="rId3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Text Placeholder 3"/>
          <p:cNvSpPr txBox="1">
            <a:spLocks/>
          </p:cNvSpPr>
          <p:nvPr/>
        </p:nvSpPr>
        <p:spPr>
          <a:xfrm>
            <a:off x="1682886" y="1463323"/>
            <a:ext cx="2441100" cy="46166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sz="1800" b="1" dirty="0">
                <a:solidFill>
                  <a:schemeClr val="tx2">
                    <a:lumMod val="75000"/>
                    <a:lumOff val="25000"/>
                  </a:schemeClr>
                </a:solidFill>
                <a:cs typeface="+mj-cs"/>
              </a:rPr>
              <a:t>Sutartys</a:t>
            </a:r>
            <a:br>
              <a:rPr lang="ar-SY" sz="1800" b="1" dirty="0">
                <a:solidFill>
                  <a:schemeClr val="tx2">
                    <a:lumMod val="75000"/>
                    <a:lumOff val="25000"/>
                  </a:schemeClr>
                </a:solidFill>
                <a:cs typeface="+mj-cs"/>
              </a:rPr>
            </a:br>
            <a:r>
              <a:rPr lang="lt-LT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Parengta ir pasirašyta projektų sutarčių</a:t>
            </a:r>
          </a:p>
        </p:txBody>
      </p:sp>
      <p:grpSp>
        <p:nvGrpSpPr>
          <p:cNvPr id="8" name="Group 41"/>
          <p:cNvGrpSpPr/>
          <p:nvPr/>
        </p:nvGrpSpPr>
        <p:grpSpPr>
          <a:xfrm>
            <a:off x="437744" y="2392856"/>
            <a:ext cx="3890524" cy="962434"/>
            <a:chOff x="352425" y="1131025"/>
            <a:chExt cx="8439149" cy="1157425"/>
          </a:xfrm>
        </p:grpSpPr>
        <p:sp>
          <p:nvSpPr>
            <p:cNvPr id="9" name="Freeform 8"/>
            <p:cNvSpPr/>
            <p:nvPr/>
          </p:nvSpPr>
          <p:spPr>
            <a:xfrm>
              <a:off x="361949" y="1152525"/>
              <a:ext cx="8429625" cy="1135925"/>
            </a:xfrm>
            <a:custGeom>
              <a:avLst/>
              <a:gdLst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3978275 w 8836792"/>
                <a:gd name="connsiteY63" fmla="*/ 110043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83050 w 8836792"/>
                <a:gd name="connsiteY62" fmla="*/ 102423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0200 w 8836792"/>
                <a:gd name="connsiteY60" fmla="*/ 1043289 h 1135925"/>
                <a:gd name="connsiteX61" fmla="*/ 4083050 w 8836792"/>
                <a:gd name="connsiteY61" fmla="*/ 1024239 h 1135925"/>
                <a:gd name="connsiteX62" fmla="*/ 4054475 w 8836792"/>
                <a:gd name="connsiteY62" fmla="*/ 1081389 h 1135925"/>
                <a:gd name="connsiteX63" fmla="*/ 3949700 w 8836792"/>
                <a:gd name="connsiteY63" fmla="*/ 1090914 h 1135925"/>
                <a:gd name="connsiteX64" fmla="*/ 3921125 w 8836792"/>
                <a:gd name="connsiteY64" fmla="*/ 1062339 h 1135925"/>
                <a:gd name="connsiteX65" fmla="*/ 3863975 w 8836792"/>
                <a:gd name="connsiteY65" fmla="*/ 1024239 h 1135925"/>
                <a:gd name="connsiteX66" fmla="*/ 2530475 w 8836792"/>
                <a:gd name="connsiteY66" fmla="*/ 1043289 h 1135925"/>
                <a:gd name="connsiteX67" fmla="*/ 2301875 w 8836792"/>
                <a:gd name="connsiteY67" fmla="*/ 1024239 h 1135925"/>
                <a:gd name="connsiteX68" fmla="*/ 2254250 w 8836792"/>
                <a:gd name="connsiteY68" fmla="*/ 1014714 h 1135925"/>
                <a:gd name="connsiteX69" fmla="*/ 2073275 w 8836792"/>
                <a:gd name="connsiteY69" fmla="*/ 995664 h 1135925"/>
                <a:gd name="connsiteX70" fmla="*/ 1282700 w 8836792"/>
                <a:gd name="connsiteY70" fmla="*/ 1005189 h 1135925"/>
                <a:gd name="connsiteX71" fmla="*/ 1054100 w 8836792"/>
                <a:gd name="connsiteY71" fmla="*/ 1043289 h 1135925"/>
                <a:gd name="connsiteX72" fmla="*/ 1016000 w 8836792"/>
                <a:gd name="connsiteY72" fmla="*/ 1052814 h 1135925"/>
                <a:gd name="connsiteX73" fmla="*/ 911225 w 8836792"/>
                <a:gd name="connsiteY73" fmla="*/ 1062339 h 1135925"/>
                <a:gd name="connsiteX74" fmla="*/ 139700 w 8836792"/>
                <a:gd name="connsiteY74" fmla="*/ 1052814 h 1135925"/>
                <a:gd name="connsiteX75" fmla="*/ 130175 w 8836792"/>
                <a:gd name="connsiteY75" fmla="*/ 795639 h 1135925"/>
                <a:gd name="connsiteX76" fmla="*/ 111125 w 8836792"/>
                <a:gd name="connsiteY76" fmla="*/ 709914 h 1135925"/>
                <a:gd name="connsiteX77" fmla="*/ 92075 w 8836792"/>
                <a:gd name="connsiteY77" fmla="*/ 671814 h 1135925"/>
                <a:gd name="connsiteX78" fmla="*/ 82550 w 8836792"/>
                <a:gd name="connsiteY78" fmla="*/ 500364 h 1135925"/>
                <a:gd name="connsiteX79" fmla="*/ 73025 w 8836792"/>
                <a:gd name="connsiteY79" fmla="*/ 405114 h 1135925"/>
                <a:gd name="connsiteX80" fmla="*/ 73025 w 8836792"/>
                <a:gd name="connsiteY80" fmla="*/ 128889 h 1135925"/>
                <a:gd name="connsiteX0" fmla="*/ 3921125 w 8836792"/>
                <a:gd name="connsiteY0" fmla="*/ 1062339 h 1182354"/>
                <a:gd name="connsiteX1" fmla="*/ 3863975 w 8836792"/>
                <a:gd name="connsiteY1" fmla="*/ 1024239 h 1182354"/>
                <a:gd name="connsiteX2" fmla="*/ 2530475 w 8836792"/>
                <a:gd name="connsiteY2" fmla="*/ 1043289 h 1182354"/>
                <a:gd name="connsiteX3" fmla="*/ 2301875 w 8836792"/>
                <a:gd name="connsiteY3" fmla="*/ 1024239 h 1182354"/>
                <a:gd name="connsiteX4" fmla="*/ 2254250 w 8836792"/>
                <a:gd name="connsiteY4" fmla="*/ 1014714 h 1182354"/>
                <a:gd name="connsiteX5" fmla="*/ 2073275 w 8836792"/>
                <a:gd name="connsiteY5" fmla="*/ 995664 h 1182354"/>
                <a:gd name="connsiteX6" fmla="*/ 1282700 w 8836792"/>
                <a:gd name="connsiteY6" fmla="*/ 1005189 h 1182354"/>
                <a:gd name="connsiteX7" fmla="*/ 1054100 w 8836792"/>
                <a:gd name="connsiteY7" fmla="*/ 1043289 h 1182354"/>
                <a:gd name="connsiteX8" fmla="*/ 1016000 w 8836792"/>
                <a:gd name="connsiteY8" fmla="*/ 1052814 h 1182354"/>
                <a:gd name="connsiteX9" fmla="*/ 911225 w 8836792"/>
                <a:gd name="connsiteY9" fmla="*/ 1062339 h 1182354"/>
                <a:gd name="connsiteX10" fmla="*/ 139700 w 8836792"/>
                <a:gd name="connsiteY10" fmla="*/ 1052814 h 1182354"/>
                <a:gd name="connsiteX11" fmla="*/ 130175 w 8836792"/>
                <a:gd name="connsiteY11" fmla="*/ 795639 h 1182354"/>
                <a:gd name="connsiteX12" fmla="*/ 111125 w 8836792"/>
                <a:gd name="connsiteY12" fmla="*/ 709914 h 1182354"/>
                <a:gd name="connsiteX13" fmla="*/ 92075 w 8836792"/>
                <a:gd name="connsiteY13" fmla="*/ 671814 h 1182354"/>
                <a:gd name="connsiteX14" fmla="*/ 82550 w 8836792"/>
                <a:gd name="connsiteY14" fmla="*/ 500364 h 1182354"/>
                <a:gd name="connsiteX15" fmla="*/ 73025 w 8836792"/>
                <a:gd name="connsiteY15" fmla="*/ 405114 h 1182354"/>
                <a:gd name="connsiteX16" fmla="*/ 73025 w 8836792"/>
                <a:gd name="connsiteY16" fmla="*/ 128889 h 1182354"/>
                <a:gd name="connsiteX17" fmla="*/ 511175 w 8836792"/>
                <a:gd name="connsiteY17" fmla="*/ 119364 h 1182354"/>
                <a:gd name="connsiteX18" fmla="*/ 539750 w 8836792"/>
                <a:gd name="connsiteY18" fmla="*/ 109839 h 1182354"/>
                <a:gd name="connsiteX19" fmla="*/ 1044575 w 8836792"/>
                <a:gd name="connsiteY19" fmla="*/ 81264 h 1182354"/>
                <a:gd name="connsiteX20" fmla="*/ 2187575 w 8836792"/>
                <a:gd name="connsiteY20" fmla="*/ 81264 h 1182354"/>
                <a:gd name="connsiteX21" fmla="*/ 4273550 w 8836792"/>
                <a:gd name="connsiteY21" fmla="*/ 90789 h 1182354"/>
                <a:gd name="connsiteX22" fmla="*/ 4302125 w 8836792"/>
                <a:gd name="connsiteY22" fmla="*/ 100314 h 1182354"/>
                <a:gd name="connsiteX23" fmla="*/ 4483100 w 8836792"/>
                <a:gd name="connsiteY23" fmla="*/ 119364 h 1182354"/>
                <a:gd name="connsiteX24" fmla="*/ 5045075 w 8836792"/>
                <a:gd name="connsiteY24" fmla="*/ 109839 h 1182354"/>
                <a:gd name="connsiteX25" fmla="*/ 6740525 w 8836792"/>
                <a:gd name="connsiteY25" fmla="*/ 81264 h 1182354"/>
                <a:gd name="connsiteX26" fmla="*/ 7064375 w 8836792"/>
                <a:gd name="connsiteY26" fmla="*/ 90789 h 1182354"/>
                <a:gd name="connsiteX27" fmla="*/ 7102475 w 8836792"/>
                <a:gd name="connsiteY27" fmla="*/ 100314 h 1182354"/>
                <a:gd name="connsiteX28" fmla="*/ 7207250 w 8836792"/>
                <a:gd name="connsiteY28" fmla="*/ 109839 h 1182354"/>
                <a:gd name="connsiteX29" fmla="*/ 7235825 w 8836792"/>
                <a:gd name="connsiteY29" fmla="*/ 119364 h 1182354"/>
                <a:gd name="connsiteX30" fmla="*/ 7340600 w 8836792"/>
                <a:gd name="connsiteY30" fmla="*/ 138414 h 1182354"/>
                <a:gd name="connsiteX31" fmla="*/ 7464425 w 8836792"/>
                <a:gd name="connsiteY31" fmla="*/ 166989 h 1182354"/>
                <a:gd name="connsiteX32" fmla="*/ 8769350 w 8836792"/>
                <a:gd name="connsiteY32" fmla="*/ 147939 h 1182354"/>
                <a:gd name="connsiteX33" fmla="*/ 8826500 w 8836792"/>
                <a:gd name="connsiteY33" fmla="*/ 157464 h 1182354"/>
                <a:gd name="connsiteX34" fmla="*/ 8797925 w 8836792"/>
                <a:gd name="connsiteY34" fmla="*/ 262239 h 1182354"/>
                <a:gd name="connsiteX35" fmla="*/ 8769350 w 8836792"/>
                <a:gd name="connsiteY35" fmla="*/ 271764 h 1182354"/>
                <a:gd name="connsiteX36" fmla="*/ 8750300 w 8836792"/>
                <a:gd name="connsiteY36" fmla="*/ 300339 h 1182354"/>
                <a:gd name="connsiteX37" fmla="*/ 8788400 w 8836792"/>
                <a:gd name="connsiteY37" fmla="*/ 357489 h 1182354"/>
                <a:gd name="connsiteX38" fmla="*/ 8797925 w 8836792"/>
                <a:gd name="connsiteY38" fmla="*/ 433689 h 1182354"/>
                <a:gd name="connsiteX39" fmla="*/ 8759825 w 8836792"/>
                <a:gd name="connsiteY39" fmla="*/ 443214 h 1182354"/>
                <a:gd name="connsiteX40" fmla="*/ 8750300 w 8836792"/>
                <a:gd name="connsiteY40" fmla="*/ 471789 h 1182354"/>
                <a:gd name="connsiteX41" fmla="*/ 8740775 w 8836792"/>
                <a:gd name="connsiteY41" fmla="*/ 557514 h 1182354"/>
                <a:gd name="connsiteX42" fmla="*/ 8712200 w 8836792"/>
                <a:gd name="connsiteY42" fmla="*/ 576564 h 1182354"/>
                <a:gd name="connsiteX43" fmla="*/ 8721725 w 8836792"/>
                <a:gd name="connsiteY43" fmla="*/ 605139 h 1182354"/>
                <a:gd name="connsiteX44" fmla="*/ 8750300 w 8836792"/>
                <a:gd name="connsiteY44" fmla="*/ 624189 h 1182354"/>
                <a:gd name="connsiteX45" fmla="*/ 8702675 w 8836792"/>
                <a:gd name="connsiteY45" fmla="*/ 719439 h 1182354"/>
                <a:gd name="connsiteX46" fmla="*/ 8712200 w 8836792"/>
                <a:gd name="connsiteY46" fmla="*/ 767064 h 1182354"/>
                <a:gd name="connsiteX47" fmla="*/ 8740775 w 8836792"/>
                <a:gd name="connsiteY47" fmla="*/ 776589 h 1182354"/>
                <a:gd name="connsiteX48" fmla="*/ 8778875 w 8836792"/>
                <a:gd name="connsiteY48" fmla="*/ 814689 h 1182354"/>
                <a:gd name="connsiteX49" fmla="*/ 8769350 w 8836792"/>
                <a:gd name="connsiteY49" fmla="*/ 852789 h 1182354"/>
                <a:gd name="connsiteX50" fmla="*/ 8721725 w 8836792"/>
                <a:gd name="connsiteY50" fmla="*/ 909939 h 1182354"/>
                <a:gd name="connsiteX51" fmla="*/ 8693150 w 8836792"/>
                <a:gd name="connsiteY51" fmla="*/ 919464 h 1182354"/>
                <a:gd name="connsiteX52" fmla="*/ 8636000 w 8836792"/>
                <a:gd name="connsiteY52" fmla="*/ 967089 h 1182354"/>
                <a:gd name="connsiteX53" fmla="*/ 8607425 w 8836792"/>
                <a:gd name="connsiteY53" fmla="*/ 995664 h 1182354"/>
                <a:gd name="connsiteX54" fmla="*/ 8569325 w 8836792"/>
                <a:gd name="connsiteY54" fmla="*/ 1014714 h 1182354"/>
                <a:gd name="connsiteX55" fmla="*/ 8464550 w 8836792"/>
                <a:gd name="connsiteY55" fmla="*/ 1033764 h 1182354"/>
                <a:gd name="connsiteX56" fmla="*/ 7931150 w 8836792"/>
                <a:gd name="connsiteY56" fmla="*/ 1043289 h 1182354"/>
                <a:gd name="connsiteX57" fmla="*/ 7797800 w 8836792"/>
                <a:gd name="connsiteY57" fmla="*/ 1052814 h 1182354"/>
                <a:gd name="connsiteX58" fmla="*/ 7635875 w 8836792"/>
                <a:gd name="connsiteY58" fmla="*/ 1071864 h 1182354"/>
                <a:gd name="connsiteX59" fmla="*/ 7254875 w 8836792"/>
                <a:gd name="connsiteY59" fmla="*/ 1081389 h 1182354"/>
                <a:gd name="connsiteX60" fmla="*/ 7083425 w 8836792"/>
                <a:gd name="connsiteY60" fmla="*/ 1062339 h 1182354"/>
                <a:gd name="connsiteX61" fmla="*/ 7026275 w 8836792"/>
                <a:gd name="connsiteY61" fmla="*/ 1043289 h 1182354"/>
                <a:gd name="connsiteX62" fmla="*/ 6997700 w 8836792"/>
                <a:gd name="connsiteY62" fmla="*/ 1033764 h 1182354"/>
                <a:gd name="connsiteX63" fmla="*/ 6673850 w 8836792"/>
                <a:gd name="connsiteY63" fmla="*/ 1014714 h 1182354"/>
                <a:gd name="connsiteX64" fmla="*/ 6473825 w 8836792"/>
                <a:gd name="connsiteY64" fmla="*/ 986139 h 1182354"/>
                <a:gd name="connsiteX65" fmla="*/ 5921375 w 8836792"/>
                <a:gd name="connsiteY65" fmla="*/ 1005189 h 1182354"/>
                <a:gd name="connsiteX66" fmla="*/ 5826125 w 8836792"/>
                <a:gd name="connsiteY66" fmla="*/ 1014714 h 1182354"/>
                <a:gd name="connsiteX67" fmla="*/ 5797550 w 8836792"/>
                <a:gd name="connsiteY67" fmla="*/ 1024239 h 1182354"/>
                <a:gd name="connsiteX68" fmla="*/ 5692775 w 8836792"/>
                <a:gd name="connsiteY68" fmla="*/ 1052814 h 1182354"/>
                <a:gd name="connsiteX69" fmla="*/ 5111750 w 8836792"/>
                <a:gd name="connsiteY69" fmla="*/ 1043289 h 1182354"/>
                <a:gd name="connsiteX70" fmla="*/ 5045075 w 8836792"/>
                <a:gd name="connsiteY70" fmla="*/ 1024239 h 1182354"/>
                <a:gd name="connsiteX71" fmla="*/ 4978400 w 8836792"/>
                <a:gd name="connsiteY71" fmla="*/ 1014714 h 1182354"/>
                <a:gd name="connsiteX72" fmla="*/ 4321175 w 8836792"/>
                <a:gd name="connsiteY72" fmla="*/ 1033764 h 1182354"/>
                <a:gd name="connsiteX73" fmla="*/ 4292600 w 8836792"/>
                <a:gd name="connsiteY73" fmla="*/ 1043289 h 1182354"/>
                <a:gd name="connsiteX74" fmla="*/ 4254500 w 8836792"/>
                <a:gd name="connsiteY74" fmla="*/ 1052814 h 1182354"/>
                <a:gd name="connsiteX75" fmla="*/ 4187825 w 8836792"/>
                <a:gd name="connsiteY75" fmla="*/ 1071864 h 1182354"/>
                <a:gd name="connsiteX76" fmla="*/ 4140200 w 8836792"/>
                <a:gd name="connsiteY76" fmla="*/ 1043289 h 1182354"/>
                <a:gd name="connsiteX77" fmla="*/ 4083050 w 8836792"/>
                <a:gd name="connsiteY77" fmla="*/ 1024239 h 1182354"/>
                <a:gd name="connsiteX78" fmla="*/ 4054475 w 8836792"/>
                <a:gd name="connsiteY78" fmla="*/ 1081389 h 1182354"/>
                <a:gd name="connsiteX79" fmla="*/ 4041140 w 8836792"/>
                <a:gd name="connsiteY79" fmla="*/ 1182354 h 1182354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  <a:gd name="connsiteX78" fmla="*/ 4054475 w 8836792"/>
                <a:gd name="connsiteY78" fmla="*/ 1081389 h 1135925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8836792" h="1135925">
                  <a:moveTo>
                    <a:pt x="3921125" y="1062339"/>
                  </a:moveTo>
                  <a:cubicBezTo>
                    <a:pt x="3903053" y="1048283"/>
                    <a:pt x="3863975" y="1024239"/>
                    <a:pt x="3863975" y="1024239"/>
                  </a:cubicBezTo>
                  <a:lnTo>
                    <a:pt x="2530475" y="1043289"/>
                  </a:lnTo>
                  <a:cubicBezTo>
                    <a:pt x="2454014" y="1042646"/>
                    <a:pt x="2378075" y="1030589"/>
                    <a:pt x="2301875" y="1024239"/>
                  </a:cubicBezTo>
                  <a:cubicBezTo>
                    <a:pt x="2286000" y="1021064"/>
                    <a:pt x="2270359" y="1016325"/>
                    <a:pt x="2254250" y="1014714"/>
                  </a:cubicBezTo>
                  <a:cubicBezTo>
                    <a:pt x="2063660" y="995655"/>
                    <a:pt x="2167185" y="1019141"/>
                    <a:pt x="2073275" y="995664"/>
                  </a:cubicBezTo>
                  <a:lnTo>
                    <a:pt x="1282700" y="1005189"/>
                  </a:lnTo>
                  <a:cubicBezTo>
                    <a:pt x="1236917" y="1006195"/>
                    <a:pt x="1066690" y="1040141"/>
                    <a:pt x="1054100" y="1043289"/>
                  </a:cubicBezTo>
                  <a:cubicBezTo>
                    <a:pt x="1041400" y="1046464"/>
                    <a:pt x="1028976" y="1051084"/>
                    <a:pt x="1016000" y="1052814"/>
                  </a:cubicBezTo>
                  <a:cubicBezTo>
                    <a:pt x="981239" y="1057449"/>
                    <a:pt x="946150" y="1059164"/>
                    <a:pt x="911225" y="1062339"/>
                  </a:cubicBezTo>
                  <a:cubicBezTo>
                    <a:pt x="654050" y="1059164"/>
                    <a:pt x="383096" y="1135925"/>
                    <a:pt x="139700" y="1052814"/>
                  </a:cubicBezTo>
                  <a:cubicBezTo>
                    <a:pt x="58519" y="1025094"/>
                    <a:pt x="135364" y="881266"/>
                    <a:pt x="130175" y="795639"/>
                  </a:cubicBezTo>
                  <a:cubicBezTo>
                    <a:pt x="128698" y="771260"/>
                    <a:pt x="121715" y="734625"/>
                    <a:pt x="111125" y="709914"/>
                  </a:cubicBezTo>
                  <a:cubicBezTo>
                    <a:pt x="105532" y="696863"/>
                    <a:pt x="98425" y="684514"/>
                    <a:pt x="92075" y="671814"/>
                  </a:cubicBezTo>
                  <a:cubicBezTo>
                    <a:pt x="88900" y="614664"/>
                    <a:pt x="86628" y="557457"/>
                    <a:pt x="82550" y="500364"/>
                  </a:cubicBezTo>
                  <a:cubicBezTo>
                    <a:pt x="80277" y="468537"/>
                    <a:pt x="74899" y="436967"/>
                    <a:pt x="73025" y="405114"/>
                  </a:cubicBezTo>
                  <a:cubicBezTo>
                    <a:pt x="62839" y="231954"/>
                    <a:pt x="0" y="176514"/>
                    <a:pt x="73025" y="128889"/>
                  </a:cubicBezTo>
                  <a:cubicBezTo>
                    <a:pt x="146050" y="81264"/>
                    <a:pt x="365212" y="125322"/>
                    <a:pt x="511175" y="119364"/>
                  </a:cubicBezTo>
                  <a:cubicBezTo>
                    <a:pt x="521207" y="118955"/>
                    <a:pt x="529732" y="110507"/>
                    <a:pt x="539750" y="109839"/>
                  </a:cubicBezTo>
                  <a:cubicBezTo>
                    <a:pt x="1316677" y="58044"/>
                    <a:pt x="717048" y="111039"/>
                    <a:pt x="1044575" y="81264"/>
                  </a:cubicBezTo>
                  <a:cubicBezTo>
                    <a:pt x="1450896" y="0"/>
                    <a:pt x="1061400" y="74520"/>
                    <a:pt x="2187575" y="81264"/>
                  </a:cubicBezTo>
                  <a:lnTo>
                    <a:pt x="4273550" y="90789"/>
                  </a:lnTo>
                  <a:cubicBezTo>
                    <a:pt x="4283075" y="93964"/>
                    <a:pt x="4292280" y="98345"/>
                    <a:pt x="4302125" y="100314"/>
                  </a:cubicBezTo>
                  <a:cubicBezTo>
                    <a:pt x="4355453" y="110980"/>
                    <a:pt x="4433609" y="115240"/>
                    <a:pt x="4483100" y="119364"/>
                  </a:cubicBezTo>
                  <a:lnTo>
                    <a:pt x="5045075" y="109839"/>
                  </a:lnTo>
                  <a:cubicBezTo>
                    <a:pt x="6675069" y="95021"/>
                    <a:pt x="6066438" y="160568"/>
                    <a:pt x="6740525" y="81264"/>
                  </a:cubicBezTo>
                  <a:cubicBezTo>
                    <a:pt x="6848475" y="84439"/>
                    <a:pt x="6956528" y="85113"/>
                    <a:pt x="7064375" y="90789"/>
                  </a:cubicBezTo>
                  <a:cubicBezTo>
                    <a:pt x="7077448" y="91477"/>
                    <a:pt x="7089499" y="98584"/>
                    <a:pt x="7102475" y="100314"/>
                  </a:cubicBezTo>
                  <a:cubicBezTo>
                    <a:pt x="7137236" y="104949"/>
                    <a:pt x="7172325" y="106664"/>
                    <a:pt x="7207250" y="109839"/>
                  </a:cubicBezTo>
                  <a:cubicBezTo>
                    <a:pt x="7216775" y="113014"/>
                    <a:pt x="7226085" y="116929"/>
                    <a:pt x="7235825" y="119364"/>
                  </a:cubicBezTo>
                  <a:cubicBezTo>
                    <a:pt x="7262450" y="126020"/>
                    <a:pt x="7315124" y="134168"/>
                    <a:pt x="7340600" y="138414"/>
                  </a:cubicBezTo>
                  <a:cubicBezTo>
                    <a:pt x="7391820" y="158902"/>
                    <a:pt x="7401459" y="167423"/>
                    <a:pt x="7464425" y="166989"/>
                  </a:cubicBezTo>
                  <a:lnTo>
                    <a:pt x="8769350" y="147939"/>
                  </a:lnTo>
                  <a:cubicBezTo>
                    <a:pt x="8788400" y="151114"/>
                    <a:pt x="8817121" y="140582"/>
                    <a:pt x="8826500" y="157464"/>
                  </a:cubicBezTo>
                  <a:cubicBezTo>
                    <a:pt x="8836792" y="175990"/>
                    <a:pt x="8821676" y="243238"/>
                    <a:pt x="8797925" y="262239"/>
                  </a:cubicBezTo>
                  <a:cubicBezTo>
                    <a:pt x="8790085" y="268511"/>
                    <a:pt x="8778875" y="268589"/>
                    <a:pt x="8769350" y="271764"/>
                  </a:cubicBezTo>
                  <a:cubicBezTo>
                    <a:pt x="8763000" y="281289"/>
                    <a:pt x="8751919" y="289006"/>
                    <a:pt x="8750300" y="300339"/>
                  </a:cubicBezTo>
                  <a:cubicBezTo>
                    <a:pt x="8744952" y="337778"/>
                    <a:pt x="8764367" y="341467"/>
                    <a:pt x="8788400" y="357489"/>
                  </a:cubicBezTo>
                  <a:cubicBezTo>
                    <a:pt x="8804717" y="381964"/>
                    <a:pt x="8826260" y="399687"/>
                    <a:pt x="8797925" y="433689"/>
                  </a:cubicBezTo>
                  <a:cubicBezTo>
                    <a:pt x="8789544" y="443746"/>
                    <a:pt x="8772525" y="440039"/>
                    <a:pt x="8759825" y="443214"/>
                  </a:cubicBezTo>
                  <a:cubicBezTo>
                    <a:pt x="8756650" y="452739"/>
                    <a:pt x="8751951" y="461885"/>
                    <a:pt x="8750300" y="471789"/>
                  </a:cubicBezTo>
                  <a:cubicBezTo>
                    <a:pt x="8745573" y="500149"/>
                    <a:pt x="8750600" y="530494"/>
                    <a:pt x="8740775" y="557514"/>
                  </a:cubicBezTo>
                  <a:cubicBezTo>
                    <a:pt x="8736863" y="568272"/>
                    <a:pt x="8721725" y="570214"/>
                    <a:pt x="8712200" y="576564"/>
                  </a:cubicBezTo>
                  <a:cubicBezTo>
                    <a:pt x="8715375" y="586089"/>
                    <a:pt x="8715453" y="597299"/>
                    <a:pt x="8721725" y="605139"/>
                  </a:cubicBezTo>
                  <a:cubicBezTo>
                    <a:pt x="8728876" y="614078"/>
                    <a:pt x="8749161" y="612798"/>
                    <a:pt x="8750300" y="624189"/>
                  </a:cubicBezTo>
                  <a:cubicBezTo>
                    <a:pt x="8757121" y="692397"/>
                    <a:pt x="8740509" y="694216"/>
                    <a:pt x="8702675" y="719439"/>
                  </a:cubicBezTo>
                  <a:cubicBezTo>
                    <a:pt x="8705850" y="735314"/>
                    <a:pt x="8703220" y="753594"/>
                    <a:pt x="8712200" y="767064"/>
                  </a:cubicBezTo>
                  <a:cubicBezTo>
                    <a:pt x="8717769" y="775418"/>
                    <a:pt x="8732605" y="770753"/>
                    <a:pt x="8740775" y="776589"/>
                  </a:cubicBezTo>
                  <a:cubicBezTo>
                    <a:pt x="8755390" y="787028"/>
                    <a:pt x="8766175" y="801989"/>
                    <a:pt x="8778875" y="814689"/>
                  </a:cubicBezTo>
                  <a:cubicBezTo>
                    <a:pt x="8775700" y="827389"/>
                    <a:pt x="8774507" y="840757"/>
                    <a:pt x="8769350" y="852789"/>
                  </a:cubicBezTo>
                  <a:cubicBezTo>
                    <a:pt x="8762322" y="869189"/>
                    <a:pt x="8735457" y="900785"/>
                    <a:pt x="8721725" y="909939"/>
                  </a:cubicBezTo>
                  <a:cubicBezTo>
                    <a:pt x="8713371" y="915508"/>
                    <a:pt x="8702675" y="916289"/>
                    <a:pt x="8693150" y="919464"/>
                  </a:cubicBezTo>
                  <a:cubicBezTo>
                    <a:pt x="8655595" y="975796"/>
                    <a:pt x="8697522" y="923144"/>
                    <a:pt x="8636000" y="967089"/>
                  </a:cubicBezTo>
                  <a:cubicBezTo>
                    <a:pt x="8625039" y="974919"/>
                    <a:pt x="8618386" y="987834"/>
                    <a:pt x="8607425" y="995664"/>
                  </a:cubicBezTo>
                  <a:cubicBezTo>
                    <a:pt x="8595871" y="1003917"/>
                    <a:pt x="8582376" y="1009121"/>
                    <a:pt x="8569325" y="1014714"/>
                  </a:cubicBezTo>
                  <a:cubicBezTo>
                    <a:pt x="8537111" y="1028520"/>
                    <a:pt x="8498079" y="1032716"/>
                    <a:pt x="8464550" y="1033764"/>
                  </a:cubicBezTo>
                  <a:cubicBezTo>
                    <a:pt x="8286808" y="1039318"/>
                    <a:pt x="8108950" y="1040114"/>
                    <a:pt x="7931150" y="1043289"/>
                  </a:cubicBezTo>
                  <a:cubicBezTo>
                    <a:pt x="7886700" y="1046464"/>
                    <a:pt x="7842156" y="1048521"/>
                    <a:pt x="7797800" y="1052814"/>
                  </a:cubicBezTo>
                  <a:cubicBezTo>
                    <a:pt x="7743705" y="1058049"/>
                    <a:pt x="7690147" y="1069008"/>
                    <a:pt x="7635875" y="1071864"/>
                  </a:cubicBezTo>
                  <a:cubicBezTo>
                    <a:pt x="7509011" y="1078541"/>
                    <a:pt x="7381875" y="1078214"/>
                    <a:pt x="7254875" y="1081389"/>
                  </a:cubicBezTo>
                  <a:cubicBezTo>
                    <a:pt x="7197725" y="1075039"/>
                    <a:pt x="7140144" y="1071792"/>
                    <a:pt x="7083425" y="1062339"/>
                  </a:cubicBezTo>
                  <a:cubicBezTo>
                    <a:pt x="7063618" y="1059038"/>
                    <a:pt x="7045325" y="1049639"/>
                    <a:pt x="7026275" y="1043289"/>
                  </a:cubicBezTo>
                  <a:cubicBezTo>
                    <a:pt x="7016750" y="1040114"/>
                    <a:pt x="7007729" y="1034242"/>
                    <a:pt x="6997700" y="1033764"/>
                  </a:cubicBezTo>
                  <a:cubicBezTo>
                    <a:pt x="6756325" y="1022270"/>
                    <a:pt x="6864229" y="1029359"/>
                    <a:pt x="6673850" y="1014714"/>
                  </a:cubicBezTo>
                  <a:cubicBezTo>
                    <a:pt x="6646920" y="1010226"/>
                    <a:pt x="6511796" y="985572"/>
                    <a:pt x="6473825" y="986139"/>
                  </a:cubicBezTo>
                  <a:cubicBezTo>
                    <a:pt x="6289586" y="988889"/>
                    <a:pt x="6105525" y="998839"/>
                    <a:pt x="5921375" y="1005189"/>
                  </a:cubicBezTo>
                  <a:cubicBezTo>
                    <a:pt x="5889625" y="1008364"/>
                    <a:pt x="5857662" y="1009862"/>
                    <a:pt x="5826125" y="1014714"/>
                  </a:cubicBezTo>
                  <a:cubicBezTo>
                    <a:pt x="5816202" y="1016241"/>
                    <a:pt x="5807236" y="1021597"/>
                    <a:pt x="5797550" y="1024239"/>
                  </a:cubicBezTo>
                  <a:cubicBezTo>
                    <a:pt x="5679382" y="1056467"/>
                    <a:pt x="5758547" y="1030890"/>
                    <a:pt x="5692775" y="1052814"/>
                  </a:cubicBezTo>
                  <a:cubicBezTo>
                    <a:pt x="5499100" y="1049639"/>
                    <a:pt x="5305263" y="1051826"/>
                    <a:pt x="5111750" y="1043289"/>
                  </a:cubicBezTo>
                  <a:cubicBezTo>
                    <a:pt x="5088658" y="1042270"/>
                    <a:pt x="5067676" y="1029082"/>
                    <a:pt x="5045075" y="1024239"/>
                  </a:cubicBezTo>
                  <a:cubicBezTo>
                    <a:pt x="5023123" y="1019535"/>
                    <a:pt x="5000625" y="1017889"/>
                    <a:pt x="4978400" y="1014714"/>
                  </a:cubicBezTo>
                  <a:lnTo>
                    <a:pt x="4321175" y="1033764"/>
                  </a:lnTo>
                  <a:cubicBezTo>
                    <a:pt x="4311143" y="1034182"/>
                    <a:pt x="4302254" y="1040531"/>
                    <a:pt x="4292600" y="1043289"/>
                  </a:cubicBezTo>
                  <a:cubicBezTo>
                    <a:pt x="4280013" y="1046885"/>
                    <a:pt x="4267087" y="1049218"/>
                    <a:pt x="4254500" y="1052814"/>
                  </a:cubicBezTo>
                  <a:cubicBezTo>
                    <a:pt x="4158847" y="1080143"/>
                    <a:pt x="4306932" y="1042087"/>
                    <a:pt x="4187825" y="1071864"/>
                  </a:cubicBezTo>
                  <a:cubicBezTo>
                    <a:pt x="4168775" y="1070277"/>
                    <a:pt x="4157662" y="1051226"/>
                    <a:pt x="4140200" y="1043289"/>
                  </a:cubicBezTo>
                  <a:cubicBezTo>
                    <a:pt x="4117574" y="1047814"/>
                    <a:pt x="4114276" y="1030484"/>
                    <a:pt x="4083050" y="1024239"/>
                  </a:cubicBezTo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352425" y="1131025"/>
              <a:ext cx="8401050" cy="1135925"/>
            </a:xfrm>
            <a:custGeom>
              <a:avLst/>
              <a:gdLst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3978275 w 8836792"/>
                <a:gd name="connsiteY63" fmla="*/ 110043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83050 w 8836792"/>
                <a:gd name="connsiteY62" fmla="*/ 102423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0200 w 8836792"/>
                <a:gd name="connsiteY60" fmla="*/ 1043289 h 1135925"/>
                <a:gd name="connsiteX61" fmla="*/ 4083050 w 8836792"/>
                <a:gd name="connsiteY61" fmla="*/ 1024239 h 1135925"/>
                <a:gd name="connsiteX62" fmla="*/ 4054475 w 8836792"/>
                <a:gd name="connsiteY62" fmla="*/ 1081389 h 1135925"/>
                <a:gd name="connsiteX63" fmla="*/ 3949700 w 8836792"/>
                <a:gd name="connsiteY63" fmla="*/ 1090914 h 1135925"/>
                <a:gd name="connsiteX64" fmla="*/ 3921125 w 8836792"/>
                <a:gd name="connsiteY64" fmla="*/ 1062339 h 1135925"/>
                <a:gd name="connsiteX65" fmla="*/ 3863975 w 8836792"/>
                <a:gd name="connsiteY65" fmla="*/ 1024239 h 1135925"/>
                <a:gd name="connsiteX66" fmla="*/ 2530475 w 8836792"/>
                <a:gd name="connsiteY66" fmla="*/ 1043289 h 1135925"/>
                <a:gd name="connsiteX67" fmla="*/ 2301875 w 8836792"/>
                <a:gd name="connsiteY67" fmla="*/ 1024239 h 1135925"/>
                <a:gd name="connsiteX68" fmla="*/ 2254250 w 8836792"/>
                <a:gd name="connsiteY68" fmla="*/ 1014714 h 1135925"/>
                <a:gd name="connsiteX69" fmla="*/ 2073275 w 8836792"/>
                <a:gd name="connsiteY69" fmla="*/ 995664 h 1135925"/>
                <a:gd name="connsiteX70" fmla="*/ 1282700 w 8836792"/>
                <a:gd name="connsiteY70" fmla="*/ 1005189 h 1135925"/>
                <a:gd name="connsiteX71" fmla="*/ 1054100 w 8836792"/>
                <a:gd name="connsiteY71" fmla="*/ 1043289 h 1135925"/>
                <a:gd name="connsiteX72" fmla="*/ 1016000 w 8836792"/>
                <a:gd name="connsiteY72" fmla="*/ 1052814 h 1135925"/>
                <a:gd name="connsiteX73" fmla="*/ 911225 w 8836792"/>
                <a:gd name="connsiteY73" fmla="*/ 1062339 h 1135925"/>
                <a:gd name="connsiteX74" fmla="*/ 139700 w 8836792"/>
                <a:gd name="connsiteY74" fmla="*/ 1052814 h 1135925"/>
                <a:gd name="connsiteX75" fmla="*/ 130175 w 8836792"/>
                <a:gd name="connsiteY75" fmla="*/ 795639 h 1135925"/>
                <a:gd name="connsiteX76" fmla="*/ 111125 w 8836792"/>
                <a:gd name="connsiteY76" fmla="*/ 709914 h 1135925"/>
                <a:gd name="connsiteX77" fmla="*/ 92075 w 8836792"/>
                <a:gd name="connsiteY77" fmla="*/ 671814 h 1135925"/>
                <a:gd name="connsiteX78" fmla="*/ 82550 w 8836792"/>
                <a:gd name="connsiteY78" fmla="*/ 500364 h 1135925"/>
                <a:gd name="connsiteX79" fmla="*/ 73025 w 8836792"/>
                <a:gd name="connsiteY79" fmla="*/ 405114 h 1135925"/>
                <a:gd name="connsiteX80" fmla="*/ 73025 w 8836792"/>
                <a:gd name="connsiteY80" fmla="*/ 128889 h 1135925"/>
                <a:gd name="connsiteX0" fmla="*/ 3921125 w 8836792"/>
                <a:gd name="connsiteY0" fmla="*/ 1062339 h 1182354"/>
                <a:gd name="connsiteX1" fmla="*/ 3863975 w 8836792"/>
                <a:gd name="connsiteY1" fmla="*/ 1024239 h 1182354"/>
                <a:gd name="connsiteX2" fmla="*/ 2530475 w 8836792"/>
                <a:gd name="connsiteY2" fmla="*/ 1043289 h 1182354"/>
                <a:gd name="connsiteX3" fmla="*/ 2301875 w 8836792"/>
                <a:gd name="connsiteY3" fmla="*/ 1024239 h 1182354"/>
                <a:gd name="connsiteX4" fmla="*/ 2254250 w 8836792"/>
                <a:gd name="connsiteY4" fmla="*/ 1014714 h 1182354"/>
                <a:gd name="connsiteX5" fmla="*/ 2073275 w 8836792"/>
                <a:gd name="connsiteY5" fmla="*/ 995664 h 1182354"/>
                <a:gd name="connsiteX6" fmla="*/ 1282700 w 8836792"/>
                <a:gd name="connsiteY6" fmla="*/ 1005189 h 1182354"/>
                <a:gd name="connsiteX7" fmla="*/ 1054100 w 8836792"/>
                <a:gd name="connsiteY7" fmla="*/ 1043289 h 1182354"/>
                <a:gd name="connsiteX8" fmla="*/ 1016000 w 8836792"/>
                <a:gd name="connsiteY8" fmla="*/ 1052814 h 1182354"/>
                <a:gd name="connsiteX9" fmla="*/ 911225 w 8836792"/>
                <a:gd name="connsiteY9" fmla="*/ 1062339 h 1182354"/>
                <a:gd name="connsiteX10" fmla="*/ 139700 w 8836792"/>
                <a:gd name="connsiteY10" fmla="*/ 1052814 h 1182354"/>
                <a:gd name="connsiteX11" fmla="*/ 130175 w 8836792"/>
                <a:gd name="connsiteY11" fmla="*/ 795639 h 1182354"/>
                <a:gd name="connsiteX12" fmla="*/ 111125 w 8836792"/>
                <a:gd name="connsiteY12" fmla="*/ 709914 h 1182354"/>
                <a:gd name="connsiteX13" fmla="*/ 92075 w 8836792"/>
                <a:gd name="connsiteY13" fmla="*/ 671814 h 1182354"/>
                <a:gd name="connsiteX14" fmla="*/ 82550 w 8836792"/>
                <a:gd name="connsiteY14" fmla="*/ 500364 h 1182354"/>
                <a:gd name="connsiteX15" fmla="*/ 73025 w 8836792"/>
                <a:gd name="connsiteY15" fmla="*/ 405114 h 1182354"/>
                <a:gd name="connsiteX16" fmla="*/ 73025 w 8836792"/>
                <a:gd name="connsiteY16" fmla="*/ 128889 h 1182354"/>
                <a:gd name="connsiteX17" fmla="*/ 511175 w 8836792"/>
                <a:gd name="connsiteY17" fmla="*/ 119364 h 1182354"/>
                <a:gd name="connsiteX18" fmla="*/ 539750 w 8836792"/>
                <a:gd name="connsiteY18" fmla="*/ 109839 h 1182354"/>
                <a:gd name="connsiteX19" fmla="*/ 1044575 w 8836792"/>
                <a:gd name="connsiteY19" fmla="*/ 81264 h 1182354"/>
                <a:gd name="connsiteX20" fmla="*/ 2187575 w 8836792"/>
                <a:gd name="connsiteY20" fmla="*/ 81264 h 1182354"/>
                <a:gd name="connsiteX21" fmla="*/ 4273550 w 8836792"/>
                <a:gd name="connsiteY21" fmla="*/ 90789 h 1182354"/>
                <a:gd name="connsiteX22" fmla="*/ 4302125 w 8836792"/>
                <a:gd name="connsiteY22" fmla="*/ 100314 h 1182354"/>
                <a:gd name="connsiteX23" fmla="*/ 4483100 w 8836792"/>
                <a:gd name="connsiteY23" fmla="*/ 119364 h 1182354"/>
                <a:gd name="connsiteX24" fmla="*/ 5045075 w 8836792"/>
                <a:gd name="connsiteY24" fmla="*/ 109839 h 1182354"/>
                <a:gd name="connsiteX25" fmla="*/ 6740525 w 8836792"/>
                <a:gd name="connsiteY25" fmla="*/ 81264 h 1182354"/>
                <a:gd name="connsiteX26" fmla="*/ 7064375 w 8836792"/>
                <a:gd name="connsiteY26" fmla="*/ 90789 h 1182354"/>
                <a:gd name="connsiteX27" fmla="*/ 7102475 w 8836792"/>
                <a:gd name="connsiteY27" fmla="*/ 100314 h 1182354"/>
                <a:gd name="connsiteX28" fmla="*/ 7207250 w 8836792"/>
                <a:gd name="connsiteY28" fmla="*/ 109839 h 1182354"/>
                <a:gd name="connsiteX29" fmla="*/ 7235825 w 8836792"/>
                <a:gd name="connsiteY29" fmla="*/ 119364 h 1182354"/>
                <a:gd name="connsiteX30" fmla="*/ 7340600 w 8836792"/>
                <a:gd name="connsiteY30" fmla="*/ 138414 h 1182354"/>
                <a:gd name="connsiteX31" fmla="*/ 7464425 w 8836792"/>
                <a:gd name="connsiteY31" fmla="*/ 166989 h 1182354"/>
                <a:gd name="connsiteX32" fmla="*/ 8769350 w 8836792"/>
                <a:gd name="connsiteY32" fmla="*/ 147939 h 1182354"/>
                <a:gd name="connsiteX33" fmla="*/ 8826500 w 8836792"/>
                <a:gd name="connsiteY33" fmla="*/ 157464 h 1182354"/>
                <a:gd name="connsiteX34" fmla="*/ 8797925 w 8836792"/>
                <a:gd name="connsiteY34" fmla="*/ 262239 h 1182354"/>
                <a:gd name="connsiteX35" fmla="*/ 8769350 w 8836792"/>
                <a:gd name="connsiteY35" fmla="*/ 271764 h 1182354"/>
                <a:gd name="connsiteX36" fmla="*/ 8750300 w 8836792"/>
                <a:gd name="connsiteY36" fmla="*/ 300339 h 1182354"/>
                <a:gd name="connsiteX37" fmla="*/ 8788400 w 8836792"/>
                <a:gd name="connsiteY37" fmla="*/ 357489 h 1182354"/>
                <a:gd name="connsiteX38" fmla="*/ 8797925 w 8836792"/>
                <a:gd name="connsiteY38" fmla="*/ 433689 h 1182354"/>
                <a:gd name="connsiteX39" fmla="*/ 8759825 w 8836792"/>
                <a:gd name="connsiteY39" fmla="*/ 443214 h 1182354"/>
                <a:gd name="connsiteX40" fmla="*/ 8750300 w 8836792"/>
                <a:gd name="connsiteY40" fmla="*/ 471789 h 1182354"/>
                <a:gd name="connsiteX41" fmla="*/ 8740775 w 8836792"/>
                <a:gd name="connsiteY41" fmla="*/ 557514 h 1182354"/>
                <a:gd name="connsiteX42" fmla="*/ 8712200 w 8836792"/>
                <a:gd name="connsiteY42" fmla="*/ 576564 h 1182354"/>
                <a:gd name="connsiteX43" fmla="*/ 8721725 w 8836792"/>
                <a:gd name="connsiteY43" fmla="*/ 605139 h 1182354"/>
                <a:gd name="connsiteX44" fmla="*/ 8750300 w 8836792"/>
                <a:gd name="connsiteY44" fmla="*/ 624189 h 1182354"/>
                <a:gd name="connsiteX45" fmla="*/ 8702675 w 8836792"/>
                <a:gd name="connsiteY45" fmla="*/ 719439 h 1182354"/>
                <a:gd name="connsiteX46" fmla="*/ 8712200 w 8836792"/>
                <a:gd name="connsiteY46" fmla="*/ 767064 h 1182354"/>
                <a:gd name="connsiteX47" fmla="*/ 8740775 w 8836792"/>
                <a:gd name="connsiteY47" fmla="*/ 776589 h 1182354"/>
                <a:gd name="connsiteX48" fmla="*/ 8778875 w 8836792"/>
                <a:gd name="connsiteY48" fmla="*/ 814689 h 1182354"/>
                <a:gd name="connsiteX49" fmla="*/ 8769350 w 8836792"/>
                <a:gd name="connsiteY49" fmla="*/ 852789 h 1182354"/>
                <a:gd name="connsiteX50" fmla="*/ 8721725 w 8836792"/>
                <a:gd name="connsiteY50" fmla="*/ 909939 h 1182354"/>
                <a:gd name="connsiteX51" fmla="*/ 8693150 w 8836792"/>
                <a:gd name="connsiteY51" fmla="*/ 919464 h 1182354"/>
                <a:gd name="connsiteX52" fmla="*/ 8636000 w 8836792"/>
                <a:gd name="connsiteY52" fmla="*/ 967089 h 1182354"/>
                <a:gd name="connsiteX53" fmla="*/ 8607425 w 8836792"/>
                <a:gd name="connsiteY53" fmla="*/ 995664 h 1182354"/>
                <a:gd name="connsiteX54" fmla="*/ 8569325 w 8836792"/>
                <a:gd name="connsiteY54" fmla="*/ 1014714 h 1182354"/>
                <a:gd name="connsiteX55" fmla="*/ 8464550 w 8836792"/>
                <a:gd name="connsiteY55" fmla="*/ 1033764 h 1182354"/>
                <a:gd name="connsiteX56" fmla="*/ 7931150 w 8836792"/>
                <a:gd name="connsiteY56" fmla="*/ 1043289 h 1182354"/>
                <a:gd name="connsiteX57" fmla="*/ 7797800 w 8836792"/>
                <a:gd name="connsiteY57" fmla="*/ 1052814 h 1182354"/>
                <a:gd name="connsiteX58" fmla="*/ 7635875 w 8836792"/>
                <a:gd name="connsiteY58" fmla="*/ 1071864 h 1182354"/>
                <a:gd name="connsiteX59" fmla="*/ 7254875 w 8836792"/>
                <a:gd name="connsiteY59" fmla="*/ 1081389 h 1182354"/>
                <a:gd name="connsiteX60" fmla="*/ 7083425 w 8836792"/>
                <a:gd name="connsiteY60" fmla="*/ 1062339 h 1182354"/>
                <a:gd name="connsiteX61" fmla="*/ 7026275 w 8836792"/>
                <a:gd name="connsiteY61" fmla="*/ 1043289 h 1182354"/>
                <a:gd name="connsiteX62" fmla="*/ 6997700 w 8836792"/>
                <a:gd name="connsiteY62" fmla="*/ 1033764 h 1182354"/>
                <a:gd name="connsiteX63" fmla="*/ 6673850 w 8836792"/>
                <a:gd name="connsiteY63" fmla="*/ 1014714 h 1182354"/>
                <a:gd name="connsiteX64" fmla="*/ 6473825 w 8836792"/>
                <a:gd name="connsiteY64" fmla="*/ 986139 h 1182354"/>
                <a:gd name="connsiteX65" fmla="*/ 5921375 w 8836792"/>
                <a:gd name="connsiteY65" fmla="*/ 1005189 h 1182354"/>
                <a:gd name="connsiteX66" fmla="*/ 5826125 w 8836792"/>
                <a:gd name="connsiteY66" fmla="*/ 1014714 h 1182354"/>
                <a:gd name="connsiteX67" fmla="*/ 5797550 w 8836792"/>
                <a:gd name="connsiteY67" fmla="*/ 1024239 h 1182354"/>
                <a:gd name="connsiteX68" fmla="*/ 5692775 w 8836792"/>
                <a:gd name="connsiteY68" fmla="*/ 1052814 h 1182354"/>
                <a:gd name="connsiteX69" fmla="*/ 5111750 w 8836792"/>
                <a:gd name="connsiteY69" fmla="*/ 1043289 h 1182354"/>
                <a:gd name="connsiteX70" fmla="*/ 5045075 w 8836792"/>
                <a:gd name="connsiteY70" fmla="*/ 1024239 h 1182354"/>
                <a:gd name="connsiteX71" fmla="*/ 4978400 w 8836792"/>
                <a:gd name="connsiteY71" fmla="*/ 1014714 h 1182354"/>
                <a:gd name="connsiteX72" fmla="*/ 4321175 w 8836792"/>
                <a:gd name="connsiteY72" fmla="*/ 1033764 h 1182354"/>
                <a:gd name="connsiteX73" fmla="*/ 4292600 w 8836792"/>
                <a:gd name="connsiteY73" fmla="*/ 1043289 h 1182354"/>
                <a:gd name="connsiteX74" fmla="*/ 4254500 w 8836792"/>
                <a:gd name="connsiteY74" fmla="*/ 1052814 h 1182354"/>
                <a:gd name="connsiteX75" fmla="*/ 4187825 w 8836792"/>
                <a:gd name="connsiteY75" fmla="*/ 1071864 h 1182354"/>
                <a:gd name="connsiteX76" fmla="*/ 4140200 w 8836792"/>
                <a:gd name="connsiteY76" fmla="*/ 1043289 h 1182354"/>
                <a:gd name="connsiteX77" fmla="*/ 4083050 w 8836792"/>
                <a:gd name="connsiteY77" fmla="*/ 1024239 h 1182354"/>
                <a:gd name="connsiteX78" fmla="*/ 4054475 w 8836792"/>
                <a:gd name="connsiteY78" fmla="*/ 1081389 h 1182354"/>
                <a:gd name="connsiteX79" fmla="*/ 4041140 w 8836792"/>
                <a:gd name="connsiteY79" fmla="*/ 1182354 h 1182354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  <a:gd name="connsiteX78" fmla="*/ 4054475 w 8836792"/>
                <a:gd name="connsiteY78" fmla="*/ 1081389 h 1135925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8836792" h="1135925">
                  <a:moveTo>
                    <a:pt x="3921125" y="1062339"/>
                  </a:moveTo>
                  <a:cubicBezTo>
                    <a:pt x="3903053" y="1048283"/>
                    <a:pt x="3863975" y="1024239"/>
                    <a:pt x="3863975" y="1024239"/>
                  </a:cubicBezTo>
                  <a:lnTo>
                    <a:pt x="2530475" y="1043289"/>
                  </a:lnTo>
                  <a:cubicBezTo>
                    <a:pt x="2454014" y="1042646"/>
                    <a:pt x="2378075" y="1030589"/>
                    <a:pt x="2301875" y="1024239"/>
                  </a:cubicBezTo>
                  <a:cubicBezTo>
                    <a:pt x="2286000" y="1021064"/>
                    <a:pt x="2270359" y="1016325"/>
                    <a:pt x="2254250" y="1014714"/>
                  </a:cubicBezTo>
                  <a:cubicBezTo>
                    <a:pt x="2063660" y="995655"/>
                    <a:pt x="2167185" y="1019141"/>
                    <a:pt x="2073275" y="995664"/>
                  </a:cubicBezTo>
                  <a:lnTo>
                    <a:pt x="1282700" y="1005189"/>
                  </a:lnTo>
                  <a:cubicBezTo>
                    <a:pt x="1236917" y="1006195"/>
                    <a:pt x="1066690" y="1040141"/>
                    <a:pt x="1054100" y="1043289"/>
                  </a:cubicBezTo>
                  <a:cubicBezTo>
                    <a:pt x="1041400" y="1046464"/>
                    <a:pt x="1028976" y="1051084"/>
                    <a:pt x="1016000" y="1052814"/>
                  </a:cubicBezTo>
                  <a:cubicBezTo>
                    <a:pt x="981239" y="1057449"/>
                    <a:pt x="946150" y="1059164"/>
                    <a:pt x="911225" y="1062339"/>
                  </a:cubicBezTo>
                  <a:cubicBezTo>
                    <a:pt x="654050" y="1059164"/>
                    <a:pt x="383096" y="1135925"/>
                    <a:pt x="139700" y="1052814"/>
                  </a:cubicBezTo>
                  <a:cubicBezTo>
                    <a:pt x="58519" y="1025094"/>
                    <a:pt x="135364" y="881266"/>
                    <a:pt x="130175" y="795639"/>
                  </a:cubicBezTo>
                  <a:cubicBezTo>
                    <a:pt x="128698" y="771260"/>
                    <a:pt x="121715" y="734625"/>
                    <a:pt x="111125" y="709914"/>
                  </a:cubicBezTo>
                  <a:cubicBezTo>
                    <a:pt x="105532" y="696863"/>
                    <a:pt x="98425" y="684514"/>
                    <a:pt x="92075" y="671814"/>
                  </a:cubicBezTo>
                  <a:cubicBezTo>
                    <a:pt x="88900" y="614664"/>
                    <a:pt x="86628" y="557457"/>
                    <a:pt x="82550" y="500364"/>
                  </a:cubicBezTo>
                  <a:cubicBezTo>
                    <a:pt x="80277" y="468537"/>
                    <a:pt x="74899" y="436967"/>
                    <a:pt x="73025" y="405114"/>
                  </a:cubicBezTo>
                  <a:cubicBezTo>
                    <a:pt x="62839" y="231954"/>
                    <a:pt x="0" y="176514"/>
                    <a:pt x="73025" y="128889"/>
                  </a:cubicBezTo>
                  <a:cubicBezTo>
                    <a:pt x="146050" y="81264"/>
                    <a:pt x="365212" y="125322"/>
                    <a:pt x="511175" y="119364"/>
                  </a:cubicBezTo>
                  <a:cubicBezTo>
                    <a:pt x="521207" y="118955"/>
                    <a:pt x="529732" y="110507"/>
                    <a:pt x="539750" y="109839"/>
                  </a:cubicBezTo>
                  <a:cubicBezTo>
                    <a:pt x="1316677" y="58044"/>
                    <a:pt x="717048" y="111039"/>
                    <a:pt x="1044575" y="81264"/>
                  </a:cubicBezTo>
                  <a:cubicBezTo>
                    <a:pt x="1450896" y="0"/>
                    <a:pt x="1061400" y="74520"/>
                    <a:pt x="2187575" y="81264"/>
                  </a:cubicBezTo>
                  <a:lnTo>
                    <a:pt x="4273550" y="90789"/>
                  </a:lnTo>
                  <a:cubicBezTo>
                    <a:pt x="4283075" y="93964"/>
                    <a:pt x="4292280" y="98345"/>
                    <a:pt x="4302125" y="100314"/>
                  </a:cubicBezTo>
                  <a:cubicBezTo>
                    <a:pt x="4355453" y="110980"/>
                    <a:pt x="4433609" y="115240"/>
                    <a:pt x="4483100" y="119364"/>
                  </a:cubicBezTo>
                  <a:lnTo>
                    <a:pt x="5045075" y="109839"/>
                  </a:lnTo>
                  <a:cubicBezTo>
                    <a:pt x="6675069" y="95021"/>
                    <a:pt x="6066438" y="160568"/>
                    <a:pt x="6740525" y="81264"/>
                  </a:cubicBezTo>
                  <a:cubicBezTo>
                    <a:pt x="6848475" y="84439"/>
                    <a:pt x="6956528" y="85113"/>
                    <a:pt x="7064375" y="90789"/>
                  </a:cubicBezTo>
                  <a:cubicBezTo>
                    <a:pt x="7077448" y="91477"/>
                    <a:pt x="7089499" y="98584"/>
                    <a:pt x="7102475" y="100314"/>
                  </a:cubicBezTo>
                  <a:cubicBezTo>
                    <a:pt x="7137236" y="104949"/>
                    <a:pt x="7172325" y="106664"/>
                    <a:pt x="7207250" y="109839"/>
                  </a:cubicBezTo>
                  <a:cubicBezTo>
                    <a:pt x="7216775" y="113014"/>
                    <a:pt x="7226085" y="116929"/>
                    <a:pt x="7235825" y="119364"/>
                  </a:cubicBezTo>
                  <a:cubicBezTo>
                    <a:pt x="7262450" y="126020"/>
                    <a:pt x="7315124" y="134168"/>
                    <a:pt x="7340600" y="138414"/>
                  </a:cubicBezTo>
                  <a:cubicBezTo>
                    <a:pt x="7391820" y="158902"/>
                    <a:pt x="7401459" y="167423"/>
                    <a:pt x="7464425" y="166989"/>
                  </a:cubicBezTo>
                  <a:lnTo>
                    <a:pt x="8769350" y="147939"/>
                  </a:lnTo>
                  <a:cubicBezTo>
                    <a:pt x="8788400" y="151114"/>
                    <a:pt x="8817121" y="140582"/>
                    <a:pt x="8826500" y="157464"/>
                  </a:cubicBezTo>
                  <a:cubicBezTo>
                    <a:pt x="8836792" y="175990"/>
                    <a:pt x="8821676" y="243238"/>
                    <a:pt x="8797925" y="262239"/>
                  </a:cubicBezTo>
                  <a:cubicBezTo>
                    <a:pt x="8790085" y="268511"/>
                    <a:pt x="8778875" y="268589"/>
                    <a:pt x="8769350" y="271764"/>
                  </a:cubicBezTo>
                  <a:cubicBezTo>
                    <a:pt x="8763000" y="281289"/>
                    <a:pt x="8751919" y="289006"/>
                    <a:pt x="8750300" y="300339"/>
                  </a:cubicBezTo>
                  <a:cubicBezTo>
                    <a:pt x="8744952" y="337778"/>
                    <a:pt x="8764367" y="341467"/>
                    <a:pt x="8788400" y="357489"/>
                  </a:cubicBezTo>
                  <a:cubicBezTo>
                    <a:pt x="8804717" y="381964"/>
                    <a:pt x="8826260" y="399687"/>
                    <a:pt x="8797925" y="433689"/>
                  </a:cubicBezTo>
                  <a:cubicBezTo>
                    <a:pt x="8789544" y="443746"/>
                    <a:pt x="8772525" y="440039"/>
                    <a:pt x="8759825" y="443214"/>
                  </a:cubicBezTo>
                  <a:cubicBezTo>
                    <a:pt x="8756650" y="452739"/>
                    <a:pt x="8751951" y="461885"/>
                    <a:pt x="8750300" y="471789"/>
                  </a:cubicBezTo>
                  <a:cubicBezTo>
                    <a:pt x="8745573" y="500149"/>
                    <a:pt x="8750600" y="530494"/>
                    <a:pt x="8740775" y="557514"/>
                  </a:cubicBezTo>
                  <a:cubicBezTo>
                    <a:pt x="8736863" y="568272"/>
                    <a:pt x="8721725" y="570214"/>
                    <a:pt x="8712200" y="576564"/>
                  </a:cubicBezTo>
                  <a:cubicBezTo>
                    <a:pt x="8715375" y="586089"/>
                    <a:pt x="8715453" y="597299"/>
                    <a:pt x="8721725" y="605139"/>
                  </a:cubicBezTo>
                  <a:cubicBezTo>
                    <a:pt x="8728876" y="614078"/>
                    <a:pt x="8749161" y="612798"/>
                    <a:pt x="8750300" y="624189"/>
                  </a:cubicBezTo>
                  <a:cubicBezTo>
                    <a:pt x="8757121" y="692397"/>
                    <a:pt x="8740509" y="694216"/>
                    <a:pt x="8702675" y="719439"/>
                  </a:cubicBezTo>
                  <a:cubicBezTo>
                    <a:pt x="8705850" y="735314"/>
                    <a:pt x="8703220" y="753594"/>
                    <a:pt x="8712200" y="767064"/>
                  </a:cubicBezTo>
                  <a:cubicBezTo>
                    <a:pt x="8717769" y="775418"/>
                    <a:pt x="8732605" y="770753"/>
                    <a:pt x="8740775" y="776589"/>
                  </a:cubicBezTo>
                  <a:cubicBezTo>
                    <a:pt x="8755390" y="787028"/>
                    <a:pt x="8766175" y="801989"/>
                    <a:pt x="8778875" y="814689"/>
                  </a:cubicBezTo>
                  <a:cubicBezTo>
                    <a:pt x="8775700" y="827389"/>
                    <a:pt x="8774507" y="840757"/>
                    <a:pt x="8769350" y="852789"/>
                  </a:cubicBezTo>
                  <a:cubicBezTo>
                    <a:pt x="8762322" y="869189"/>
                    <a:pt x="8735457" y="900785"/>
                    <a:pt x="8721725" y="909939"/>
                  </a:cubicBezTo>
                  <a:cubicBezTo>
                    <a:pt x="8713371" y="915508"/>
                    <a:pt x="8702675" y="916289"/>
                    <a:pt x="8693150" y="919464"/>
                  </a:cubicBezTo>
                  <a:cubicBezTo>
                    <a:pt x="8655595" y="975796"/>
                    <a:pt x="8697522" y="923144"/>
                    <a:pt x="8636000" y="967089"/>
                  </a:cubicBezTo>
                  <a:cubicBezTo>
                    <a:pt x="8625039" y="974919"/>
                    <a:pt x="8618386" y="987834"/>
                    <a:pt x="8607425" y="995664"/>
                  </a:cubicBezTo>
                  <a:cubicBezTo>
                    <a:pt x="8595871" y="1003917"/>
                    <a:pt x="8582376" y="1009121"/>
                    <a:pt x="8569325" y="1014714"/>
                  </a:cubicBezTo>
                  <a:cubicBezTo>
                    <a:pt x="8537111" y="1028520"/>
                    <a:pt x="8498079" y="1032716"/>
                    <a:pt x="8464550" y="1033764"/>
                  </a:cubicBezTo>
                  <a:cubicBezTo>
                    <a:pt x="8286808" y="1039318"/>
                    <a:pt x="8108950" y="1040114"/>
                    <a:pt x="7931150" y="1043289"/>
                  </a:cubicBezTo>
                  <a:cubicBezTo>
                    <a:pt x="7886700" y="1046464"/>
                    <a:pt x="7842156" y="1048521"/>
                    <a:pt x="7797800" y="1052814"/>
                  </a:cubicBezTo>
                  <a:cubicBezTo>
                    <a:pt x="7743705" y="1058049"/>
                    <a:pt x="7690147" y="1069008"/>
                    <a:pt x="7635875" y="1071864"/>
                  </a:cubicBezTo>
                  <a:cubicBezTo>
                    <a:pt x="7509011" y="1078541"/>
                    <a:pt x="7381875" y="1078214"/>
                    <a:pt x="7254875" y="1081389"/>
                  </a:cubicBezTo>
                  <a:cubicBezTo>
                    <a:pt x="7197725" y="1075039"/>
                    <a:pt x="7140144" y="1071792"/>
                    <a:pt x="7083425" y="1062339"/>
                  </a:cubicBezTo>
                  <a:cubicBezTo>
                    <a:pt x="7063618" y="1059038"/>
                    <a:pt x="7045325" y="1049639"/>
                    <a:pt x="7026275" y="1043289"/>
                  </a:cubicBezTo>
                  <a:cubicBezTo>
                    <a:pt x="7016750" y="1040114"/>
                    <a:pt x="7007729" y="1034242"/>
                    <a:pt x="6997700" y="1033764"/>
                  </a:cubicBezTo>
                  <a:cubicBezTo>
                    <a:pt x="6756325" y="1022270"/>
                    <a:pt x="6864229" y="1029359"/>
                    <a:pt x="6673850" y="1014714"/>
                  </a:cubicBezTo>
                  <a:cubicBezTo>
                    <a:pt x="6646920" y="1010226"/>
                    <a:pt x="6511796" y="985572"/>
                    <a:pt x="6473825" y="986139"/>
                  </a:cubicBezTo>
                  <a:cubicBezTo>
                    <a:pt x="6289586" y="988889"/>
                    <a:pt x="6105525" y="998839"/>
                    <a:pt x="5921375" y="1005189"/>
                  </a:cubicBezTo>
                  <a:cubicBezTo>
                    <a:pt x="5889625" y="1008364"/>
                    <a:pt x="5857662" y="1009862"/>
                    <a:pt x="5826125" y="1014714"/>
                  </a:cubicBezTo>
                  <a:cubicBezTo>
                    <a:pt x="5816202" y="1016241"/>
                    <a:pt x="5807236" y="1021597"/>
                    <a:pt x="5797550" y="1024239"/>
                  </a:cubicBezTo>
                  <a:cubicBezTo>
                    <a:pt x="5679382" y="1056467"/>
                    <a:pt x="5758547" y="1030890"/>
                    <a:pt x="5692775" y="1052814"/>
                  </a:cubicBezTo>
                  <a:cubicBezTo>
                    <a:pt x="5499100" y="1049639"/>
                    <a:pt x="5305263" y="1051826"/>
                    <a:pt x="5111750" y="1043289"/>
                  </a:cubicBezTo>
                  <a:cubicBezTo>
                    <a:pt x="5088658" y="1042270"/>
                    <a:pt x="5067676" y="1029082"/>
                    <a:pt x="5045075" y="1024239"/>
                  </a:cubicBezTo>
                  <a:cubicBezTo>
                    <a:pt x="5023123" y="1019535"/>
                    <a:pt x="5000625" y="1017889"/>
                    <a:pt x="4978400" y="1014714"/>
                  </a:cubicBezTo>
                  <a:lnTo>
                    <a:pt x="4321175" y="1033764"/>
                  </a:lnTo>
                  <a:cubicBezTo>
                    <a:pt x="4311143" y="1034182"/>
                    <a:pt x="4302254" y="1040531"/>
                    <a:pt x="4292600" y="1043289"/>
                  </a:cubicBezTo>
                  <a:cubicBezTo>
                    <a:pt x="4280013" y="1046885"/>
                    <a:pt x="4267087" y="1049218"/>
                    <a:pt x="4254500" y="1052814"/>
                  </a:cubicBezTo>
                  <a:cubicBezTo>
                    <a:pt x="4158847" y="1080143"/>
                    <a:pt x="4306932" y="1042087"/>
                    <a:pt x="4187825" y="1071864"/>
                  </a:cubicBezTo>
                  <a:cubicBezTo>
                    <a:pt x="4168775" y="1070277"/>
                    <a:pt x="4157662" y="1051226"/>
                    <a:pt x="4140200" y="1043289"/>
                  </a:cubicBezTo>
                  <a:cubicBezTo>
                    <a:pt x="4117574" y="1047814"/>
                    <a:pt x="4114276" y="1030484"/>
                    <a:pt x="4083050" y="1024239"/>
                  </a:cubicBezTo>
                </a:path>
              </a:pathLst>
            </a:custGeom>
            <a:blipFill>
              <a:blip r:embed="rId3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" name="Group 48"/>
          <p:cNvGrpSpPr/>
          <p:nvPr/>
        </p:nvGrpSpPr>
        <p:grpSpPr>
          <a:xfrm>
            <a:off x="437744" y="3554940"/>
            <a:ext cx="3890524" cy="962434"/>
            <a:chOff x="352425" y="1131025"/>
            <a:chExt cx="8439149" cy="1157425"/>
          </a:xfrm>
        </p:grpSpPr>
        <p:sp>
          <p:nvSpPr>
            <p:cNvPr id="12" name="Freeform 11"/>
            <p:cNvSpPr/>
            <p:nvPr/>
          </p:nvSpPr>
          <p:spPr>
            <a:xfrm>
              <a:off x="361949" y="1152525"/>
              <a:ext cx="8429625" cy="1135925"/>
            </a:xfrm>
            <a:custGeom>
              <a:avLst/>
              <a:gdLst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3978275 w 8836792"/>
                <a:gd name="connsiteY63" fmla="*/ 110043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83050 w 8836792"/>
                <a:gd name="connsiteY62" fmla="*/ 102423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0200 w 8836792"/>
                <a:gd name="connsiteY60" fmla="*/ 1043289 h 1135925"/>
                <a:gd name="connsiteX61" fmla="*/ 4083050 w 8836792"/>
                <a:gd name="connsiteY61" fmla="*/ 1024239 h 1135925"/>
                <a:gd name="connsiteX62" fmla="*/ 4054475 w 8836792"/>
                <a:gd name="connsiteY62" fmla="*/ 1081389 h 1135925"/>
                <a:gd name="connsiteX63" fmla="*/ 3949700 w 8836792"/>
                <a:gd name="connsiteY63" fmla="*/ 1090914 h 1135925"/>
                <a:gd name="connsiteX64" fmla="*/ 3921125 w 8836792"/>
                <a:gd name="connsiteY64" fmla="*/ 1062339 h 1135925"/>
                <a:gd name="connsiteX65" fmla="*/ 3863975 w 8836792"/>
                <a:gd name="connsiteY65" fmla="*/ 1024239 h 1135925"/>
                <a:gd name="connsiteX66" fmla="*/ 2530475 w 8836792"/>
                <a:gd name="connsiteY66" fmla="*/ 1043289 h 1135925"/>
                <a:gd name="connsiteX67" fmla="*/ 2301875 w 8836792"/>
                <a:gd name="connsiteY67" fmla="*/ 1024239 h 1135925"/>
                <a:gd name="connsiteX68" fmla="*/ 2254250 w 8836792"/>
                <a:gd name="connsiteY68" fmla="*/ 1014714 h 1135925"/>
                <a:gd name="connsiteX69" fmla="*/ 2073275 w 8836792"/>
                <a:gd name="connsiteY69" fmla="*/ 995664 h 1135925"/>
                <a:gd name="connsiteX70" fmla="*/ 1282700 w 8836792"/>
                <a:gd name="connsiteY70" fmla="*/ 1005189 h 1135925"/>
                <a:gd name="connsiteX71" fmla="*/ 1054100 w 8836792"/>
                <a:gd name="connsiteY71" fmla="*/ 1043289 h 1135925"/>
                <a:gd name="connsiteX72" fmla="*/ 1016000 w 8836792"/>
                <a:gd name="connsiteY72" fmla="*/ 1052814 h 1135925"/>
                <a:gd name="connsiteX73" fmla="*/ 911225 w 8836792"/>
                <a:gd name="connsiteY73" fmla="*/ 1062339 h 1135925"/>
                <a:gd name="connsiteX74" fmla="*/ 139700 w 8836792"/>
                <a:gd name="connsiteY74" fmla="*/ 1052814 h 1135925"/>
                <a:gd name="connsiteX75" fmla="*/ 130175 w 8836792"/>
                <a:gd name="connsiteY75" fmla="*/ 795639 h 1135925"/>
                <a:gd name="connsiteX76" fmla="*/ 111125 w 8836792"/>
                <a:gd name="connsiteY76" fmla="*/ 709914 h 1135925"/>
                <a:gd name="connsiteX77" fmla="*/ 92075 w 8836792"/>
                <a:gd name="connsiteY77" fmla="*/ 671814 h 1135925"/>
                <a:gd name="connsiteX78" fmla="*/ 82550 w 8836792"/>
                <a:gd name="connsiteY78" fmla="*/ 500364 h 1135925"/>
                <a:gd name="connsiteX79" fmla="*/ 73025 w 8836792"/>
                <a:gd name="connsiteY79" fmla="*/ 405114 h 1135925"/>
                <a:gd name="connsiteX80" fmla="*/ 73025 w 8836792"/>
                <a:gd name="connsiteY80" fmla="*/ 128889 h 1135925"/>
                <a:gd name="connsiteX0" fmla="*/ 3921125 w 8836792"/>
                <a:gd name="connsiteY0" fmla="*/ 1062339 h 1182354"/>
                <a:gd name="connsiteX1" fmla="*/ 3863975 w 8836792"/>
                <a:gd name="connsiteY1" fmla="*/ 1024239 h 1182354"/>
                <a:gd name="connsiteX2" fmla="*/ 2530475 w 8836792"/>
                <a:gd name="connsiteY2" fmla="*/ 1043289 h 1182354"/>
                <a:gd name="connsiteX3" fmla="*/ 2301875 w 8836792"/>
                <a:gd name="connsiteY3" fmla="*/ 1024239 h 1182354"/>
                <a:gd name="connsiteX4" fmla="*/ 2254250 w 8836792"/>
                <a:gd name="connsiteY4" fmla="*/ 1014714 h 1182354"/>
                <a:gd name="connsiteX5" fmla="*/ 2073275 w 8836792"/>
                <a:gd name="connsiteY5" fmla="*/ 995664 h 1182354"/>
                <a:gd name="connsiteX6" fmla="*/ 1282700 w 8836792"/>
                <a:gd name="connsiteY6" fmla="*/ 1005189 h 1182354"/>
                <a:gd name="connsiteX7" fmla="*/ 1054100 w 8836792"/>
                <a:gd name="connsiteY7" fmla="*/ 1043289 h 1182354"/>
                <a:gd name="connsiteX8" fmla="*/ 1016000 w 8836792"/>
                <a:gd name="connsiteY8" fmla="*/ 1052814 h 1182354"/>
                <a:gd name="connsiteX9" fmla="*/ 911225 w 8836792"/>
                <a:gd name="connsiteY9" fmla="*/ 1062339 h 1182354"/>
                <a:gd name="connsiteX10" fmla="*/ 139700 w 8836792"/>
                <a:gd name="connsiteY10" fmla="*/ 1052814 h 1182354"/>
                <a:gd name="connsiteX11" fmla="*/ 130175 w 8836792"/>
                <a:gd name="connsiteY11" fmla="*/ 795639 h 1182354"/>
                <a:gd name="connsiteX12" fmla="*/ 111125 w 8836792"/>
                <a:gd name="connsiteY12" fmla="*/ 709914 h 1182354"/>
                <a:gd name="connsiteX13" fmla="*/ 92075 w 8836792"/>
                <a:gd name="connsiteY13" fmla="*/ 671814 h 1182354"/>
                <a:gd name="connsiteX14" fmla="*/ 82550 w 8836792"/>
                <a:gd name="connsiteY14" fmla="*/ 500364 h 1182354"/>
                <a:gd name="connsiteX15" fmla="*/ 73025 w 8836792"/>
                <a:gd name="connsiteY15" fmla="*/ 405114 h 1182354"/>
                <a:gd name="connsiteX16" fmla="*/ 73025 w 8836792"/>
                <a:gd name="connsiteY16" fmla="*/ 128889 h 1182354"/>
                <a:gd name="connsiteX17" fmla="*/ 511175 w 8836792"/>
                <a:gd name="connsiteY17" fmla="*/ 119364 h 1182354"/>
                <a:gd name="connsiteX18" fmla="*/ 539750 w 8836792"/>
                <a:gd name="connsiteY18" fmla="*/ 109839 h 1182354"/>
                <a:gd name="connsiteX19" fmla="*/ 1044575 w 8836792"/>
                <a:gd name="connsiteY19" fmla="*/ 81264 h 1182354"/>
                <a:gd name="connsiteX20" fmla="*/ 2187575 w 8836792"/>
                <a:gd name="connsiteY20" fmla="*/ 81264 h 1182354"/>
                <a:gd name="connsiteX21" fmla="*/ 4273550 w 8836792"/>
                <a:gd name="connsiteY21" fmla="*/ 90789 h 1182354"/>
                <a:gd name="connsiteX22" fmla="*/ 4302125 w 8836792"/>
                <a:gd name="connsiteY22" fmla="*/ 100314 h 1182354"/>
                <a:gd name="connsiteX23" fmla="*/ 4483100 w 8836792"/>
                <a:gd name="connsiteY23" fmla="*/ 119364 h 1182354"/>
                <a:gd name="connsiteX24" fmla="*/ 5045075 w 8836792"/>
                <a:gd name="connsiteY24" fmla="*/ 109839 h 1182354"/>
                <a:gd name="connsiteX25" fmla="*/ 6740525 w 8836792"/>
                <a:gd name="connsiteY25" fmla="*/ 81264 h 1182354"/>
                <a:gd name="connsiteX26" fmla="*/ 7064375 w 8836792"/>
                <a:gd name="connsiteY26" fmla="*/ 90789 h 1182354"/>
                <a:gd name="connsiteX27" fmla="*/ 7102475 w 8836792"/>
                <a:gd name="connsiteY27" fmla="*/ 100314 h 1182354"/>
                <a:gd name="connsiteX28" fmla="*/ 7207250 w 8836792"/>
                <a:gd name="connsiteY28" fmla="*/ 109839 h 1182354"/>
                <a:gd name="connsiteX29" fmla="*/ 7235825 w 8836792"/>
                <a:gd name="connsiteY29" fmla="*/ 119364 h 1182354"/>
                <a:gd name="connsiteX30" fmla="*/ 7340600 w 8836792"/>
                <a:gd name="connsiteY30" fmla="*/ 138414 h 1182354"/>
                <a:gd name="connsiteX31" fmla="*/ 7464425 w 8836792"/>
                <a:gd name="connsiteY31" fmla="*/ 166989 h 1182354"/>
                <a:gd name="connsiteX32" fmla="*/ 8769350 w 8836792"/>
                <a:gd name="connsiteY32" fmla="*/ 147939 h 1182354"/>
                <a:gd name="connsiteX33" fmla="*/ 8826500 w 8836792"/>
                <a:gd name="connsiteY33" fmla="*/ 157464 h 1182354"/>
                <a:gd name="connsiteX34" fmla="*/ 8797925 w 8836792"/>
                <a:gd name="connsiteY34" fmla="*/ 262239 h 1182354"/>
                <a:gd name="connsiteX35" fmla="*/ 8769350 w 8836792"/>
                <a:gd name="connsiteY35" fmla="*/ 271764 h 1182354"/>
                <a:gd name="connsiteX36" fmla="*/ 8750300 w 8836792"/>
                <a:gd name="connsiteY36" fmla="*/ 300339 h 1182354"/>
                <a:gd name="connsiteX37" fmla="*/ 8788400 w 8836792"/>
                <a:gd name="connsiteY37" fmla="*/ 357489 h 1182354"/>
                <a:gd name="connsiteX38" fmla="*/ 8797925 w 8836792"/>
                <a:gd name="connsiteY38" fmla="*/ 433689 h 1182354"/>
                <a:gd name="connsiteX39" fmla="*/ 8759825 w 8836792"/>
                <a:gd name="connsiteY39" fmla="*/ 443214 h 1182354"/>
                <a:gd name="connsiteX40" fmla="*/ 8750300 w 8836792"/>
                <a:gd name="connsiteY40" fmla="*/ 471789 h 1182354"/>
                <a:gd name="connsiteX41" fmla="*/ 8740775 w 8836792"/>
                <a:gd name="connsiteY41" fmla="*/ 557514 h 1182354"/>
                <a:gd name="connsiteX42" fmla="*/ 8712200 w 8836792"/>
                <a:gd name="connsiteY42" fmla="*/ 576564 h 1182354"/>
                <a:gd name="connsiteX43" fmla="*/ 8721725 w 8836792"/>
                <a:gd name="connsiteY43" fmla="*/ 605139 h 1182354"/>
                <a:gd name="connsiteX44" fmla="*/ 8750300 w 8836792"/>
                <a:gd name="connsiteY44" fmla="*/ 624189 h 1182354"/>
                <a:gd name="connsiteX45" fmla="*/ 8702675 w 8836792"/>
                <a:gd name="connsiteY45" fmla="*/ 719439 h 1182354"/>
                <a:gd name="connsiteX46" fmla="*/ 8712200 w 8836792"/>
                <a:gd name="connsiteY46" fmla="*/ 767064 h 1182354"/>
                <a:gd name="connsiteX47" fmla="*/ 8740775 w 8836792"/>
                <a:gd name="connsiteY47" fmla="*/ 776589 h 1182354"/>
                <a:gd name="connsiteX48" fmla="*/ 8778875 w 8836792"/>
                <a:gd name="connsiteY48" fmla="*/ 814689 h 1182354"/>
                <a:gd name="connsiteX49" fmla="*/ 8769350 w 8836792"/>
                <a:gd name="connsiteY49" fmla="*/ 852789 h 1182354"/>
                <a:gd name="connsiteX50" fmla="*/ 8721725 w 8836792"/>
                <a:gd name="connsiteY50" fmla="*/ 909939 h 1182354"/>
                <a:gd name="connsiteX51" fmla="*/ 8693150 w 8836792"/>
                <a:gd name="connsiteY51" fmla="*/ 919464 h 1182354"/>
                <a:gd name="connsiteX52" fmla="*/ 8636000 w 8836792"/>
                <a:gd name="connsiteY52" fmla="*/ 967089 h 1182354"/>
                <a:gd name="connsiteX53" fmla="*/ 8607425 w 8836792"/>
                <a:gd name="connsiteY53" fmla="*/ 995664 h 1182354"/>
                <a:gd name="connsiteX54" fmla="*/ 8569325 w 8836792"/>
                <a:gd name="connsiteY54" fmla="*/ 1014714 h 1182354"/>
                <a:gd name="connsiteX55" fmla="*/ 8464550 w 8836792"/>
                <a:gd name="connsiteY55" fmla="*/ 1033764 h 1182354"/>
                <a:gd name="connsiteX56" fmla="*/ 7931150 w 8836792"/>
                <a:gd name="connsiteY56" fmla="*/ 1043289 h 1182354"/>
                <a:gd name="connsiteX57" fmla="*/ 7797800 w 8836792"/>
                <a:gd name="connsiteY57" fmla="*/ 1052814 h 1182354"/>
                <a:gd name="connsiteX58" fmla="*/ 7635875 w 8836792"/>
                <a:gd name="connsiteY58" fmla="*/ 1071864 h 1182354"/>
                <a:gd name="connsiteX59" fmla="*/ 7254875 w 8836792"/>
                <a:gd name="connsiteY59" fmla="*/ 1081389 h 1182354"/>
                <a:gd name="connsiteX60" fmla="*/ 7083425 w 8836792"/>
                <a:gd name="connsiteY60" fmla="*/ 1062339 h 1182354"/>
                <a:gd name="connsiteX61" fmla="*/ 7026275 w 8836792"/>
                <a:gd name="connsiteY61" fmla="*/ 1043289 h 1182354"/>
                <a:gd name="connsiteX62" fmla="*/ 6997700 w 8836792"/>
                <a:gd name="connsiteY62" fmla="*/ 1033764 h 1182354"/>
                <a:gd name="connsiteX63" fmla="*/ 6673850 w 8836792"/>
                <a:gd name="connsiteY63" fmla="*/ 1014714 h 1182354"/>
                <a:gd name="connsiteX64" fmla="*/ 6473825 w 8836792"/>
                <a:gd name="connsiteY64" fmla="*/ 986139 h 1182354"/>
                <a:gd name="connsiteX65" fmla="*/ 5921375 w 8836792"/>
                <a:gd name="connsiteY65" fmla="*/ 1005189 h 1182354"/>
                <a:gd name="connsiteX66" fmla="*/ 5826125 w 8836792"/>
                <a:gd name="connsiteY66" fmla="*/ 1014714 h 1182354"/>
                <a:gd name="connsiteX67" fmla="*/ 5797550 w 8836792"/>
                <a:gd name="connsiteY67" fmla="*/ 1024239 h 1182354"/>
                <a:gd name="connsiteX68" fmla="*/ 5692775 w 8836792"/>
                <a:gd name="connsiteY68" fmla="*/ 1052814 h 1182354"/>
                <a:gd name="connsiteX69" fmla="*/ 5111750 w 8836792"/>
                <a:gd name="connsiteY69" fmla="*/ 1043289 h 1182354"/>
                <a:gd name="connsiteX70" fmla="*/ 5045075 w 8836792"/>
                <a:gd name="connsiteY70" fmla="*/ 1024239 h 1182354"/>
                <a:gd name="connsiteX71" fmla="*/ 4978400 w 8836792"/>
                <a:gd name="connsiteY71" fmla="*/ 1014714 h 1182354"/>
                <a:gd name="connsiteX72" fmla="*/ 4321175 w 8836792"/>
                <a:gd name="connsiteY72" fmla="*/ 1033764 h 1182354"/>
                <a:gd name="connsiteX73" fmla="*/ 4292600 w 8836792"/>
                <a:gd name="connsiteY73" fmla="*/ 1043289 h 1182354"/>
                <a:gd name="connsiteX74" fmla="*/ 4254500 w 8836792"/>
                <a:gd name="connsiteY74" fmla="*/ 1052814 h 1182354"/>
                <a:gd name="connsiteX75" fmla="*/ 4187825 w 8836792"/>
                <a:gd name="connsiteY75" fmla="*/ 1071864 h 1182354"/>
                <a:gd name="connsiteX76" fmla="*/ 4140200 w 8836792"/>
                <a:gd name="connsiteY76" fmla="*/ 1043289 h 1182354"/>
                <a:gd name="connsiteX77" fmla="*/ 4083050 w 8836792"/>
                <a:gd name="connsiteY77" fmla="*/ 1024239 h 1182354"/>
                <a:gd name="connsiteX78" fmla="*/ 4054475 w 8836792"/>
                <a:gd name="connsiteY78" fmla="*/ 1081389 h 1182354"/>
                <a:gd name="connsiteX79" fmla="*/ 4041140 w 8836792"/>
                <a:gd name="connsiteY79" fmla="*/ 1182354 h 1182354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  <a:gd name="connsiteX78" fmla="*/ 4054475 w 8836792"/>
                <a:gd name="connsiteY78" fmla="*/ 1081389 h 1135925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8836792" h="1135925">
                  <a:moveTo>
                    <a:pt x="3921125" y="1062339"/>
                  </a:moveTo>
                  <a:cubicBezTo>
                    <a:pt x="3903053" y="1048283"/>
                    <a:pt x="3863975" y="1024239"/>
                    <a:pt x="3863975" y="1024239"/>
                  </a:cubicBezTo>
                  <a:lnTo>
                    <a:pt x="2530475" y="1043289"/>
                  </a:lnTo>
                  <a:cubicBezTo>
                    <a:pt x="2454014" y="1042646"/>
                    <a:pt x="2378075" y="1030589"/>
                    <a:pt x="2301875" y="1024239"/>
                  </a:cubicBezTo>
                  <a:cubicBezTo>
                    <a:pt x="2286000" y="1021064"/>
                    <a:pt x="2270359" y="1016325"/>
                    <a:pt x="2254250" y="1014714"/>
                  </a:cubicBezTo>
                  <a:cubicBezTo>
                    <a:pt x="2063660" y="995655"/>
                    <a:pt x="2167185" y="1019141"/>
                    <a:pt x="2073275" y="995664"/>
                  </a:cubicBezTo>
                  <a:lnTo>
                    <a:pt x="1282700" y="1005189"/>
                  </a:lnTo>
                  <a:cubicBezTo>
                    <a:pt x="1236917" y="1006195"/>
                    <a:pt x="1066690" y="1040141"/>
                    <a:pt x="1054100" y="1043289"/>
                  </a:cubicBezTo>
                  <a:cubicBezTo>
                    <a:pt x="1041400" y="1046464"/>
                    <a:pt x="1028976" y="1051084"/>
                    <a:pt x="1016000" y="1052814"/>
                  </a:cubicBezTo>
                  <a:cubicBezTo>
                    <a:pt x="981239" y="1057449"/>
                    <a:pt x="946150" y="1059164"/>
                    <a:pt x="911225" y="1062339"/>
                  </a:cubicBezTo>
                  <a:cubicBezTo>
                    <a:pt x="654050" y="1059164"/>
                    <a:pt x="383096" y="1135925"/>
                    <a:pt x="139700" y="1052814"/>
                  </a:cubicBezTo>
                  <a:cubicBezTo>
                    <a:pt x="58519" y="1025094"/>
                    <a:pt x="135364" y="881266"/>
                    <a:pt x="130175" y="795639"/>
                  </a:cubicBezTo>
                  <a:cubicBezTo>
                    <a:pt x="128698" y="771260"/>
                    <a:pt x="121715" y="734625"/>
                    <a:pt x="111125" y="709914"/>
                  </a:cubicBezTo>
                  <a:cubicBezTo>
                    <a:pt x="105532" y="696863"/>
                    <a:pt x="98425" y="684514"/>
                    <a:pt x="92075" y="671814"/>
                  </a:cubicBezTo>
                  <a:cubicBezTo>
                    <a:pt x="88900" y="614664"/>
                    <a:pt x="86628" y="557457"/>
                    <a:pt x="82550" y="500364"/>
                  </a:cubicBezTo>
                  <a:cubicBezTo>
                    <a:pt x="80277" y="468537"/>
                    <a:pt x="74899" y="436967"/>
                    <a:pt x="73025" y="405114"/>
                  </a:cubicBezTo>
                  <a:cubicBezTo>
                    <a:pt x="62839" y="231954"/>
                    <a:pt x="0" y="176514"/>
                    <a:pt x="73025" y="128889"/>
                  </a:cubicBezTo>
                  <a:cubicBezTo>
                    <a:pt x="146050" y="81264"/>
                    <a:pt x="365212" y="125322"/>
                    <a:pt x="511175" y="119364"/>
                  </a:cubicBezTo>
                  <a:cubicBezTo>
                    <a:pt x="521207" y="118955"/>
                    <a:pt x="529732" y="110507"/>
                    <a:pt x="539750" y="109839"/>
                  </a:cubicBezTo>
                  <a:cubicBezTo>
                    <a:pt x="1316677" y="58044"/>
                    <a:pt x="717048" y="111039"/>
                    <a:pt x="1044575" y="81264"/>
                  </a:cubicBezTo>
                  <a:cubicBezTo>
                    <a:pt x="1450896" y="0"/>
                    <a:pt x="1061400" y="74520"/>
                    <a:pt x="2187575" y="81264"/>
                  </a:cubicBezTo>
                  <a:lnTo>
                    <a:pt x="4273550" y="90789"/>
                  </a:lnTo>
                  <a:cubicBezTo>
                    <a:pt x="4283075" y="93964"/>
                    <a:pt x="4292280" y="98345"/>
                    <a:pt x="4302125" y="100314"/>
                  </a:cubicBezTo>
                  <a:cubicBezTo>
                    <a:pt x="4355453" y="110980"/>
                    <a:pt x="4433609" y="115240"/>
                    <a:pt x="4483100" y="119364"/>
                  </a:cubicBezTo>
                  <a:lnTo>
                    <a:pt x="5045075" y="109839"/>
                  </a:lnTo>
                  <a:cubicBezTo>
                    <a:pt x="6675069" y="95021"/>
                    <a:pt x="6066438" y="160568"/>
                    <a:pt x="6740525" y="81264"/>
                  </a:cubicBezTo>
                  <a:cubicBezTo>
                    <a:pt x="6848475" y="84439"/>
                    <a:pt x="6956528" y="85113"/>
                    <a:pt x="7064375" y="90789"/>
                  </a:cubicBezTo>
                  <a:cubicBezTo>
                    <a:pt x="7077448" y="91477"/>
                    <a:pt x="7089499" y="98584"/>
                    <a:pt x="7102475" y="100314"/>
                  </a:cubicBezTo>
                  <a:cubicBezTo>
                    <a:pt x="7137236" y="104949"/>
                    <a:pt x="7172325" y="106664"/>
                    <a:pt x="7207250" y="109839"/>
                  </a:cubicBezTo>
                  <a:cubicBezTo>
                    <a:pt x="7216775" y="113014"/>
                    <a:pt x="7226085" y="116929"/>
                    <a:pt x="7235825" y="119364"/>
                  </a:cubicBezTo>
                  <a:cubicBezTo>
                    <a:pt x="7262450" y="126020"/>
                    <a:pt x="7315124" y="134168"/>
                    <a:pt x="7340600" y="138414"/>
                  </a:cubicBezTo>
                  <a:cubicBezTo>
                    <a:pt x="7391820" y="158902"/>
                    <a:pt x="7401459" y="167423"/>
                    <a:pt x="7464425" y="166989"/>
                  </a:cubicBezTo>
                  <a:lnTo>
                    <a:pt x="8769350" y="147939"/>
                  </a:lnTo>
                  <a:cubicBezTo>
                    <a:pt x="8788400" y="151114"/>
                    <a:pt x="8817121" y="140582"/>
                    <a:pt x="8826500" y="157464"/>
                  </a:cubicBezTo>
                  <a:cubicBezTo>
                    <a:pt x="8836792" y="175990"/>
                    <a:pt x="8821676" y="243238"/>
                    <a:pt x="8797925" y="262239"/>
                  </a:cubicBezTo>
                  <a:cubicBezTo>
                    <a:pt x="8790085" y="268511"/>
                    <a:pt x="8778875" y="268589"/>
                    <a:pt x="8769350" y="271764"/>
                  </a:cubicBezTo>
                  <a:cubicBezTo>
                    <a:pt x="8763000" y="281289"/>
                    <a:pt x="8751919" y="289006"/>
                    <a:pt x="8750300" y="300339"/>
                  </a:cubicBezTo>
                  <a:cubicBezTo>
                    <a:pt x="8744952" y="337778"/>
                    <a:pt x="8764367" y="341467"/>
                    <a:pt x="8788400" y="357489"/>
                  </a:cubicBezTo>
                  <a:cubicBezTo>
                    <a:pt x="8804717" y="381964"/>
                    <a:pt x="8826260" y="399687"/>
                    <a:pt x="8797925" y="433689"/>
                  </a:cubicBezTo>
                  <a:cubicBezTo>
                    <a:pt x="8789544" y="443746"/>
                    <a:pt x="8772525" y="440039"/>
                    <a:pt x="8759825" y="443214"/>
                  </a:cubicBezTo>
                  <a:cubicBezTo>
                    <a:pt x="8756650" y="452739"/>
                    <a:pt x="8751951" y="461885"/>
                    <a:pt x="8750300" y="471789"/>
                  </a:cubicBezTo>
                  <a:cubicBezTo>
                    <a:pt x="8745573" y="500149"/>
                    <a:pt x="8750600" y="530494"/>
                    <a:pt x="8740775" y="557514"/>
                  </a:cubicBezTo>
                  <a:cubicBezTo>
                    <a:pt x="8736863" y="568272"/>
                    <a:pt x="8721725" y="570214"/>
                    <a:pt x="8712200" y="576564"/>
                  </a:cubicBezTo>
                  <a:cubicBezTo>
                    <a:pt x="8715375" y="586089"/>
                    <a:pt x="8715453" y="597299"/>
                    <a:pt x="8721725" y="605139"/>
                  </a:cubicBezTo>
                  <a:cubicBezTo>
                    <a:pt x="8728876" y="614078"/>
                    <a:pt x="8749161" y="612798"/>
                    <a:pt x="8750300" y="624189"/>
                  </a:cubicBezTo>
                  <a:cubicBezTo>
                    <a:pt x="8757121" y="692397"/>
                    <a:pt x="8740509" y="694216"/>
                    <a:pt x="8702675" y="719439"/>
                  </a:cubicBezTo>
                  <a:cubicBezTo>
                    <a:pt x="8705850" y="735314"/>
                    <a:pt x="8703220" y="753594"/>
                    <a:pt x="8712200" y="767064"/>
                  </a:cubicBezTo>
                  <a:cubicBezTo>
                    <a:pt x="8717769" y="775418"/>
                    <a:pt x="8732605" y="770753"/>
                    <a:pt x="8740775" y="776589"/>
                  </a:cubicBezTo>
                  <a:cubicBezTo>
                    <a:pt x="8755390" y="787028"/>
                    <a:pt x="8766175" y="801989"/>
                    <a:pt x="8778875" y="814689"/>
                  </a:cubicBezTo>
                  <a:cubicBezTo>
                    <a:pt x="8775700" y="827389"/>
                    <a:pt x="8774507" y="840757"/>
                    <a:pt x="8769350" y="852789"/>
                  </a:cubicBezTo>
                  <a:cubicBezTo>
                    <a:pt x="8762322" y="869189"/>
                    <a:pt x="8735457" y="900785"/>
                    <a:pt x="8721725" y="909939"/>
                  </a:cubicBezTo>
                  <a:cubicBezTo>
                    <a:pt x="8713371" y="915508"/>
                    <a:pt x="8702675" y="916289"/>
                    <a:pt x="8693150" y="919464"/>
                  </a:cubicBezTo>
                  <a:cubicBezTo>
                    <a:pt x="8655595" y="975796"/>
                    <a:pt x="8697522" y="923144"/>
                    <a:pt x="8636000" y="967089"/>
                  </a:cubicBezTo>
                  <a:cubicBezTo>
                    <a:pt x="8625039" y="974919"/>
                    <a:pt x="8618386" y="987834"/>
                    <a:pt x="8607425" y="995664"/>
                  </a:cubicBezTo>
                  <a:cubicBezTo>
                    <a:pt x="8595871" y="1003917"/>
                    <a:pt x="8582376" y="1009121"/>
                    <a:pt x="8569325" y="1014714"/>
                  </a:cubicBezTo>
                  <a:cubicBezTo>
                    <a:pt x="8537111" y="1028520"/>
                    <a:pt x="8498079" y="1032716"/>
                    <a:pt x="8464550" y="1033764"/>
                  </a:cubicBezTo>
                  <a:cubicBezTo>
                    <a:pt x="8286808" y="1039318"/>
                    <a:pt x="8108950" y="1040114"/>
                    <a:pt x="7931150" y="1043289"/>
                  </a:cubicBezTo>
                  <a:cubicBezTo>
                    <a:pt x="7886700" y="1046464"/>
                    <a:pt x="7842156" y="1048521"/>
                    <a:pt x="7797800" y="1052814"/>
                  </a:cubicBezTo>
                  <a:cubicBezTo>
                    <a:pt x="7743705" y="1058049"/>
                    <a:pt x="7690147" y="1069008"/>
                    <a:pt x="7635875" y="1071864"/>
                  </a:cubicBezTo>
                  <a:cubicBezTo>
                    <a:pt x="7509011" y="1078541"/>
                    <a:pt x="7381875" y="1078214"/>
                    <a:pt x="7254875" y="1081389"/>
                  </a:cubicBezTo>
                  <a:cubicBezTo>
                    <a:pt x="7197725" y="1075039"/>
                    <a:pt x="7140144" y="1071792"/>
                    <a:pt x="7083425" y="1062339"/>
                  </a:cubicBezTo>
                  <a:cubicBezTo>
                    <a:pt x="7063618" y="1059038"/>
                    <a:pt x="7045325" y="1049639"/>
                    <a:pt x="7026275" y="1043289"/>
                  </a:cubicBezTo>
                  <a:cubicBezTo>
                    <a:pt x="7016750" y="1040114"/>
                    <a:pt x="7007729" y="1034242"/>
                    <a:pt x="6997700" y="1033764"/>
                  </a:cubicBezTo>
                  <a:cubicBezTo>
                    <a:pt x="6756325" y="1022270"/>
                    <a:pt x="6864229" y="1029359"/>
                    <a:pt x="6673850" y="1014714"/>
                  </a:cubicBezTo>
                  <a:cubicBezTo>
                    <a:pt x="6646920" y="1010226"/>
                    <a:pt x="6511796" y="985572"/>
                    <a:pt x="6473825" y="986139"/>
                  </a:cubicBezTo>
                  <a:cubicBezTo>
                    <a:pt x="6289586" y="988889"/>
                    <a:pt x="6105525" y="998839"/>
                    <a:pt x="5921375" y="1005189"/>
                  </a:cubicBezTo>
                  <a:cubicBezTo>
                    <a:pt x="5889625" y="1008364"/>
                    <a:pt x="5857662" y="1009862"/>
                    <a:pt x="5826125" y="1014714"/>
                  </a:cubicBezTo>
                  <a:cubicBezTo>
                    <a:pt x="5816202" y="1016241"/>
                    <a:pt x="5807236" y="1021597"/>
                    <a:pt x="5797550" y="1024239"/>
                  </a:cubicBezTo>
                  <a:cubicBezTo>
                    <a:pt x="5679382" y="1056467"/>
                    <a:pt x="5758547" y="1030890"/>
                    <a:pt x="5692775" y="1052814"/>
                  </a:cubicBezTo>
                  <a:cubicBezTo>
                    <a:pt x="5499100" y="1049639"/>
                    <a:pt x="5305263" y="1051826"/>
                    <a:pt x="5111750" y="1043289"/>
                  </a:cubicBezTo>
                  <a:cubicBezTo>
                    <a:pt x="5088658" y="1042270"/>
                    <a:pt x="5067676" y="1029082"/>
                    <a:pt x="5045075" y="1024239"/>
                  </a:cubicBezTo>
                  <a:cubicBezTo>
                    <a:pt x="5023123" y="1019535"/>
                    <a:pt x="5000625" y="1017889"/>
                    <a:pt x="4978400" y="1014714"/>
                  </a:cubicBezTo>
                  <a:lnTo>
                    <a:pt x="4321175" y="1033764"/>
                  </a:lnTo>
                  <a:cubicBezTo>
                    <a:pt x="4311143" y="1034182"/>
                    <a:pt x="4302254" y="1040531"/>
                    <a:pt x="4292600" y="1043289"/>
                  </a:cubicBezTo>
                  <a:cubicBezTo>
                    <a:pt x="4280013" y="1046885"/>
                    <a:pt x="4267087" y="1049218"/>
                    <a:pt x="4254500" y="1052814"/>
                  </a:cubicBezTo>
                  <a:cubicBezTo>
                    <a:pt x="4158847" y="1080143"/>
                    <a:pt x="4306932" y="1042087"/>
                    <a:pt x="4187825" y="1071864"/>
                  </a:cubicBezTo>
                  <a:cubicBezTo>
                    <a:pt x="4168775" y="1070277"/>
                    <a:pt x="4157662" y="1051226"/>
                    <a:pt x="4140200" y="1043289"/>
                  </a:cubicBezTo>
                  <a:cubicBezTo>
                    <a:pt x="4117574" y="1047814"/>
                    <a:pt x="4114276" y="1030484"/>
                    <a:pt x="4083050" y="1024239"/>
                  </a:cubicBezTo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352425" y="1131025"/>
              <a:ext cx="8401050" cy="1135925"/>
            </a:xfrm>
            <a:custGeom>
              <a:avLst/>
              <a:gdLst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3978275 w 8836792"/>
                <a:gd name="connsiteY63" fmla="*/ 110043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83050 w 8836792"/>
                <a:gd name="connsiteY62" fmla="*/ 102423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0200 w 8836792"/>
                <a:gd name="connsiteY60" fmla="*/ 1043289 h 1135925"/>
                <a:gd name="connsiteX61" fmla="*/ 4083050 w 8836792"/>
                <a:gd name="connsiteY61" fmla="*/ 1024239 h 1135925"/>
                <a:gd name="connsiteX62" fmla="*/ 4054475 w 8836792"/>
                <a:gd name="connsiteY62" fmla="*/ 1081389 h 1135925"/>
                <a:gd name="connsiteX63" fmla="*/ 3949700 w 8836792"/>
                <a:gd name="connsiteY63" fmla="*/ 1090914 h 1135925"/>
                <a:gd name="connsiteX64" fmla="*/ 3921125 w 8836792"/>
                <a:gd name="connsiteY64" fmla="*/ 1062339 h 1135925"/>
                <a:gd name="connsiteX65" fmla="*/ 3863975 w 8836792"/>
                <a:gd name="connsiteY65" fmla="*/ 1024239 h 1135925"/>
                <a:gd name="connsiteX66" fmla="*/ 2530475 w 8836792"/>
                <a:gd name="connsiteY66" fmla="*/ 1043289 h 1135925"/>
                <a:gd name="connsiteX67" fmla="*/ 2301875 w 8836792"/>
                <a:gd name="connsiteY67" fmla="*/ 1024239 h 1135925"/>
                <a:gd name="connsiteX68" fmla="*/ 2254250 w 8836792"/>
                <a:gd name="connsiteY68" fmla="*/ 1014714 h 1135925"/>
                <a:gd name="connsiteX69" fmla="*/ 2073275 w 8836792"/>
                <a:gd name="connsiteY69" fmla="*/ 995664 h 1135925"/>
                <a:gd name="connsiteX70" fmla="*/ 1282700 w 8836792"/>
                <a:gd name="connsiteY70" fmla="*/ 1005189 h 1135925"/>
                <a:gd name="connsiteX71" fmla="*/ 1054100 w 8836792"/>
                <a:gd name="connsiteY71" fmla="*/ 1043289 h 1135925"/>
                <a:gd name="connsiteX72" fmla="*/ 1016000 w 8836792"/>
                <a:gd name="connsiteY72" fmla="*/ 1052814 h 1135925"/>
                <a:gd name="connsiteX73" fmla="*/ 911225 w 8836792"/>
                <a:gd name="connsiteY73" fmla="*/ 1062339 h 1135925"/>
                <a:gd name="connsiteX74" fmla="*/ 139700 w 8836792"/>
                <a:gd name="connsiteY74" fmla="*/ 1052814 h 1135925"/>
                <a:gd name="connsiteX75" fmla="*/ 130175 w 8836792"/>
                <a:gd name="connsiteY75" fmla="*/ 795639 h 1135925"/>
                <a:gd name="connsiteX76" fmla="*/ 111125 w 8836792"/>
                <a:gd name="connsiteY76" fmla="*/ 709914 h 1135925"/>
                <a:gd name="connsiteX77" fmla="*/ 92075 w 8836792"/>
                <a:gd name="connsiteY77" fmla="*/ 671814 h 1135925"/>
                <a:gd name="connsiteX78" fmla="*/ 82550 w 8836792"/>
                <a:gd name="connsiteY78" fmla="*/ 500364 h 1135925"/>
                <a:gd name="connsiteX79" fmla="*/ 73025 w 8836792"/>
                <a:gd name="connsiteY79" fmla="*/ 405114 h 1135925"/>
                <a:gd name="connsiteX80" fmla="*/ 73025 w 8836792"/>
                <a:gd name="connsiteY80" fmla="*/ 128889 h 1135925"/>
                <a:gd name="connsiteX0" fmla="*/ 3921125 w 8836792"/>
                <a:gd name="connsiteY0" fmla="*/ 1062339 h 1182354"/>
                <a:gd name="connsiteX1" fmla="*/ 3863975 w 8836792"/>
                <a:gd name="connsiteY1" fmla="*/ 1024239 h 1182354"/>
                <a:gd name="connsiteX2" fmla="*/ 2530475 w 8836792"/>
                <a:gd name="connsiteY2" fmla="*/ 1043289 h 1182354"/>
                <a:gd name="connsiteX3" fmla="*/ 2301875 w 8836792"/>
                <a:gd name="connsiteY3" fmla="*/ 1024239 h 1182354"/>
                <a:gd name="connsiteX4" fmla="*/ 2254250 w 8836792"/>
                <a:gd name="connsiteY4" fmla="*/ 1014714 h 1182354"/>
                <a:gd name="connsiteX5" fmla="*/ 2073275 w 8836792"/>
                <a:gd name="connsiteY5" fmla="*/ 995664 h 1182354"/>
                <a:gd name="connsiteX6" fmla="*/ 1282700 w 8836792"/>
                <a:gd name="connsiteY6" fmla="*/ 1005189 h 1182354"/>
                <a:gd name="connsiteX7" fmla="*/ 1054100 w 8836792"/>
                <a:gd name="connsiteY7" fmla="*/ 1043289 h 1182354"/>
                <a:gd name="connsiteX8" fmla="*/ 1016000 w 8836792"/>
                <a:gd name="connsiteY8" fmla="*/ 1052814 h 1182354"/>
                <a:gd name="connsiteX9" fmla="*/ 911225 w 8836792"/>
                <a:gd name="connsiteY9" fmla="*/ 1062339 h 1182354"/>
                <a:gd name="connsiteX10" fmla="*/ 139700 w 8836792"/>
                <a:gd name="connsiteY10" fmla="*/ 1052814 h 1182354"/>
                <a:gd name="connsiteX11" fmla="*/ 130175 w 8836792"/>
                <a:gd name="connsiteY11" fmla="*/ 795639 h 1182354"/>
                <a:gd name="connsiteX12" fmla="*/ 111125 w 8836792"/>
                <a:gd name="connsiteY12" fmla="*/ 709914 h 1182354"/>
                <a:gd name="connsiteX13" fmla="*/ 92075 w 8836792"/>
                <a:gd name="connsiteY13" fmla="*/ 671814 h 1182354"/>
                <a:gd name="connsiteX14" fmla="*/ 82550 w 8836792"/>
                <a:gd name="connsiteY14" fmla="*/ 500364 h 1182354"/>
                <a:gd name="connsiteX15" fmla="*/ 73025 w 8836792"/>
                <a:gd name="connsiteY15" fmla="*/ 405114 h 1182354"/>
                <a:gd name="connsiteX16" fmla="*/ 73025 w 8836792"/>
                <a:gd name="connsiteY16" fmla="*/ 128889 h 1182354"/>
                <a:gd name="connsiteX17" fmla="*/ 511175 w 8836792"/>
                <a:gd name="connsiteY17" fmla="*/ 119364 h 1182354"/>
                <a:gd name="connsiteX18" fmla="*/ 539750 w 8836792"/>
                <a:gd name="connsiteY18" fmla="*/ 109839 h 1182354"/>
                <a:gd name="connsiteX19" fmla="*/ 1044575 w 8836792"/>
                <a:gd name="connsiteY19" fmla="*/ 81264 h 1182354"/>
                <a:gd name="connsiteX20" fmla="*/ 2187575 w 8836792"/>
                <a:gd name="connsiteY20" fmla="*/ 81264 h 1182354"/>
                <a:gd name="connsiteX21" fmla="*/ 4273550 w 8836792"/>
                <a:gd name="connsiteY21" fmla="*/ 90789 h 1182354"/>
                <a:gd name="connsiteX22" fmla="*/ 4302125 w 8836792"/>
                <a:gd name="connsiteY22" fmla="*/ 100314 h 1182354"/>
                <a:gd name="connsiteX23" fmla="*/ 4483100 w 8836792"/>
                <a:gd name="connsiteY23" fmla="*/ 119364 h 1182354"/>
                <a:gd name="connsiteX24" fmla="*/ 5045075 w 8836792"/>
                <a:gd name="connsiteY24" fmla="*/ 109839 h 1182354"/>
                <a:gd name="connsiteX25" fmla="*/ 6740525 w 8836792"/>
                <a:gd name="connsiteY25" fmla="*/ 81264 h 1182354"/>
                <a:gd name="connsiteX26" fmla="*/ 7064375 w 8836792"/>
                <a:gd name="connsiteY26" fmla="*/ 90789 h 1182354"/>
                <a:gd name="connsiteX27" fmla="*/ 7102475 w 8836792"/>
                <a:gd name="connsiteY27" fmla="*/ 100314 h 1182354"/>
                <a:gd name="connsiteX28" fmla="*/ 7207250 w 8836792"/>
                <a:gd name="connsiteY28" fmla="*/ 109839 h 1182354"/>
                <a:gd name="connsiteX29" fmla="*/ 7235825 w 8836792"/>
                <a:gd name="connsiteY29" fmla="*/ 119364 h 1182354"/>
                <a:gd name="connsiteX30" fmla="*/ 7340600 w 8836792"/>
                <a:gd name="connsiteY30" fmla="*/ 138414 h 1182354"/>
                <a:gd name="connsiteX31" fmla="*/ 7464425 w 8836792"/>
                <a:gd name="connsiteY31" fmla="*/ 166989 h 1182354"/>
                <a:gd name="connsiteX32" fmla="*/ 8769350 w 8836792"/>
                <a:gd name="connsiteY32" fmla="*/ 147939 h 1182354"/>
                <a:gd name="connsiteX33" fmla="*/ 8826500 w 8836792"/>
                <a:gd name="connsiteY33" fmla="*/ 157464 h 1182354"/>
                <a:gd name="connsiteX34" fmla="*/ 8797925 w 8836792"/>
                <a:gd name="connsiteY34" fmla="*/ 262239 h 1182354"/>
                <a:gd name="connsiteX35" fmla="*/ 8769350 w 8836792"/>
                <a:gd name="connsiteY35" fmla="*/ 271764 h 1182354"/>
                <a:gd name="connsiteX36" fmla="*/ 8750300 w 8836792"/>
                <a:gd name="connsiteY36" fmla="*/ 300339 h 1182354"/>
                <a:gd name="connsiteX37" fmla="*/ 8788400 w 8836792"/>
                <a:gd name="connsiteY37" fmla="*/ 357489 h 1182354"/>
                <a:gd name="connsiteX38" fmla="*/ 8797925 w 8836792"/>
                <a:gd name="connsiteY38" fmla="*/ 433689 h 1182354"/>
                <a:gd name="connsiteX39" fmla="*/ 8759825 w 8836792"/>
                <a:gd name="connsiteY39" fmla="*/ 443214 h 1182354"/>
                <a:gd name="connsiteX40" fmla="*/ 8750300 w 8836792"/>
                <a:gd name="connsiteY40" fmla="*/ 471789 h 1182354"/>
                <a:gd name="connsiteX41" fmla="*/ 8740775 w 8836792"/>
                <a:gd name="connsiteY41" fmla="*/ 557514 h 1182354"/>
                <a:gd name="connsiteX42" fmla="*/ 8712200 w 8836792"/>
                <a:gd name="connsiteY42" fmla="*/ 576564 h 1182354"/>
                <a:gd name="connsiteX43" fmla="*/ 8721725 w 8836792"/>
                <a:gd name="connsiteY43" fmla="*/ 605139 h 1182354"/>
                <a:gd name="connsiteX44" fmla="*/ 8750300 w 8836792"/>
                <a:gd name="connsiteY44" fmla="*/ 624189 h 1182354"/>
                <a:gd name="connsiteX45" fmla="*/ 8702675 w 8836792"/>
                <a:gd name="connsiteY45" fmla="*/ 719439 h 1182354"/>
                <a:gd name="connsiteX46" fmla="*/ 8712200 w 8836792"/>
                <a:gd name="connsiteY46" fmla="*/ 767064 h 1182354"/>
                <a:gd name="connsiteX47" fmla="*/ 8740775 w 8836792"/>
                <a:gd name="connsiteY47" fmla="*/ 776589 h 1182354"/>
                <a:gd name="connsiteX48" fmla="*/ 8778875 w 8836792"/>
                <a:gd name="connsiteY48" fmla="*/ 814689 h 1182354"/>
                <a:gd name="connsiteX49" fmla="*/ 8769350 w 8836792"/>
                <a:gd name="connsiteY49" fmla="*/ 852789 h 1182354"/>
                <a:gd name="connsiteX50" fmla="*/ 8721725 w 8836792"/>
                <a:gd name="connsiteY50" fmla="*/ 909939 h 1182354"/>
                <a:gd name="connsiteX51" fmla="*/ 8693150 w 8836792"/>
                <a:gd name="connsiteY51" fmla="*/ 919464 h 1182354"/>
                <a:gd name="connsiteX52" fmla="*/ 8636000 w 8836792"/>
                <a:gd name="connsiteY52" fmla="*/ 967089 h 1182354"/>
                <a:gd name="connsiteX53" fmla="*/ 8607425 w 8836792"/>
                <a:gd name="connsiteY53" fmla="*/ 995664 h 1182354"/>
                <a:gd name="connsiteX54" fmla="*/ 8569325 w 8836792"/>
                <a:gd name="connsiteY54" fmla="*/ 1014714 h 1182354"/>
                <a:gd name="connsiteX55" fmla="*/ 8464550 w 8836792"/>
                <a:gd name="connsiteY55" fmla="*/ 1033764 h 1182354"/>
                <a:gd name="connsiteX56" fmla="*/ 7931150 w 8836792"/>
                <a:gd name="connsiteY56" fmla="*/ 1043289 h 1182354"/>
                <a:gd name="connsiteX57" fmla="*/ 7797800 w 8836792"/>
                <a:gd name="connsiteY57" fmla="*/ 1052814 h 1182354"/>
                <a:gd name="connsiteX58" fmla="*/ 7635875 w 8836792"/>
                <a:gd name="connsiteY58" fmla="*/ 1071864 h 1182354"/>
                <a:gd name="connsiteX59" fmla="*/ 7254875 w 8836792"/>
                <a:gd name="connsiteY59" fmla="*/ 1081389 h 1182354"/>
                <a:gd name="connsiteX60" fmla="*/ 7083425 w 8836792"/>
                <a:gd name="connsiteY60" fmla="*/ 1062339 h 1182354"/>
                <a:gd name="connsiteX61" fmla="*/ 7026275 w 8836792"/>
                <a:gd name="connsiteY61" fmla="*/ 1043289 h 1182354"/>
                <a:gd name="connsiteX62" fmla="*/ 6997700 w 8836792"/>
                <a:gd name="connsiteY62" fmla="*/ 1033764 h 1182354"/>
                <a:gd name="connsiteX63" fmla="*/ 6673850 w 8836792"/>
                <a:gd name="connsiteY63" fmla="*/ 1014714 h 1182354"/>
                <a:gd name="connsiteX64" fmla="*/ 6473825 w 8836792"/>
                <a:gd name="connsiteY64" fmla="*/ 986139 h 1182354"/>
                <a:gd name="connsiteX65" fmla="*/ 5921375 w 8836792"/>
                <a:gd name="connsiteY65" fmla="*/ 1005189 h 1182354"/>
                <a:gd name="connsiteX66" fmla="*/ 5826125 w 8836792"/>
                <a:gd name="connsiteY66" fmla="*/ 1014714 h 1182354"/>
                <a:gd name="connsiteX67" fmla="*/ 5797550 w 8836792"/>
                <a:gd name="connsiteY67" fmla="*/ 1024239 h 1182354"/>
                <a:gd name="connsiteX68" fmla="*/ 5692775 w 8836792"/>
                <a:gd name="connsiteY68" fmla="*/ 1052814 h 1182354"/>
                <a:gd name="connsiteX69" fmla="*/ 5111750 w 8836792"/>
                <a:gd name="connsiteY69" fmla="*/ 1043289 h 1182354"/>
                <a:gd name="connsiteX70" fmla="*/ 5045075 w 8836792"/>
                <a:gd name="connsiteY70" fmla="*/ 1024239 h 1182354"/>
                <a:gd name="connsiteX71" fmla="*/ 4978400 w 8836792"/>
                <a:gd name="connsiteY71" fmla="*/ 1014714 h 1182354"/>
                <a:gd name="connsiteX72" fmla="*/ 4321175 w 8836792"/>
                <a:gd name="connsiteY72" fmla="*/ 1033764 h 1182354"/>
                <a:gd name="connsiteX73" fmla="*/ 4292600 w 8836792"/>
                <a:gd name="connsiteY73" fmla="*/ 1043289 h 1182354"/>
                <a:gd name="connsiteX74" fmla="*/ 4254500 w 8836792"/>
                <a:gd name="connsiteY74" fmla="*/ 1052814 h 1182354"/>
                <a:gd name="connsiteX75" fmla="*/ 4187825 w 8836792"/>
                <a:gd name="connsiteY75" fmla="*/ 1071864 h 1182354"/>
                <a:gd name="connsiteX76" fmla="*/ 4140200 w 8836792"/>
                <a:gd name="connsiteY76" fmla="*/ 1043289 h 1182354"/>
                <a:gd name="connsiteX77" fmla="*/ 4083050 w 8836792"/>
                <a:gd name="connsiteY77" fmla="*/ 1024239 h 1182354"/>
                <a:gd name="connsiteX78" fmla="*/ 4054475 w 8836792"/>
                <a:gd name="connsiteY78" fmla="*/ 1081389 h 1182354"/>
                <a:gd name="connsiteX79" fmla="*/ 4041140 w 8836792"/>
                <a:gd name="connsiteY79" fmla="*/ 1182354 h 1182354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  <a:gd name="connsiteX78" fmla="*/ 4054475 w 8836792"/>
                <a:gd name="connsiteY78" fmla="*/ 1081389 h 1135925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8836792" h="1135925">
                  <a:moveTo>
                    <a:pt x="3921125" y="1062339"/>
                  </a:moveTo>
                  <a:cubicBezTo>
                    <a:pt x="3903053" y="1048283"/>
                    <a:pt x="3863975" y="1024239"/>
                    <a:pt x="3863975" y="1024239"/>
                  </a:cubicBezTo>
                  <a:lnTo>
                    <a:pt x="2530475" y="1043289"/>
                  </a:lnTo>
                  <a:cubicBezTo>
                    <a:pt x="2454014" y="1042646"/>
                    <a:pt x="2378075" y="1030589"/>
                    <a:pt x="2301875" y="1024239"/>
                  </a:cubicBezTo>
                  <a:cubicBezTo>
                    <a:pt x="2286000" y="1021064"/>
                    <a:pt x="2270359" y="1016325"/>
                    <a:pt x="2254250" y="1014714"/>
                  </a:cubicBezTo>
                  <a:cubicBezTo>
                    <a:pt x="2063660" y="995655"/>
                    <a:pt x="2167185" y="1019141"/>
                    <a:pt x="2073275" y="995664"/>
                  </a:cubicBezTo>
                  <a:lnTo>
                    <a:pt x="1282700" y="1005189"/>
                  </a:lnTo>
                  <a:cubicBezTo>
                    <a:pt x="1236917" y="1006195"/>
                    <a:pt x="1066690" y="1040141"/>
                    <a:pt x="1054100" y="1043289"/>
                  </a:cubicBezTo>
                  <a:cubicBezTo>
                    <a:pt x="1041400" y="1046464"/>
                    <a:pt x="1028976" y="1051084"/>
                    <a:pt x="1016000" y="1052814"/>
                  </a:cubicBezTo>
                  <a:cubicBezTo>
                    <a:pt x="981239" y="1057449"/>
                    <a:pt x="946150" y="1059164"/>
                    <a:pt x="911225" y="1062339"/>
                  </a:cubicBezTo>
                  <a:cubicBezTo>
                    <a:pt x="654050" y="1059164"/>
                    <a:pt x="383096" y="1135925"/>
                    <a:pt x="139700" y="1052814"/>
                  </a:cubicBezTo>
                  <a:cubicBezTo>
                    <a:pt x="58519" y="1025094"/>
                    <a:pt x="135364" y="881266"/>
                    <a:pt x="130175" y="795639"/>
                  </a:cubicBezTo>
                  <a:cubicBezTo>
                    <a:pt x="128698" y="771260"/>
                    <a:pt x="121715" y="734625"/>
                    <a:pt x="111125" y="709914"/>
                  </a:cubicBezTo>
                  <a:cubicBezTo>
                    <a:pt x="105532" y="696863"/>
                    <a:pt x="98425" y="684514"/>
                    <a:pt x="92075" y="671814"/>
                  </a:cubicBezTo>
                  <a:cubicBezTo>
                    <a:pt x="88900" y="614664"/>
                    <a:pt x="86628" y="557457"/>
                    <a:pt x="82550" y="500364"/>
                  </a:cubicBezTo>
                  <a:cubicBezTo>
                    <a:pt x="80277" y="468537"/>
                    <a:pt x="74899" y="436967"/>
                    <a:pt x="73025" y="405114"/>
                  </a:cubicBezTo>
                  <a:cubicBezTo>
                    <a:pt x="62839" y="231954"/>
                    <a:pt x="0" y="176514"/>
                    <a:pt x="73025" y="128889"/>
                  </a:cubicBezTo>
                  <a:cubicBezTo>
                    <a:pt x="146050" y="81264"/>
                    <a:pt x="365212" y="125322"/>
                    <a:pt x="511175" y="119364"/>
                  </a:cubicBezTo>
                  <a:cubicBezTo>
                    <a:pt x="521207" y="118955"/>
                    <a:pt x="529732" y="110507"/>
                    <a:pt x="539750" y="109839"/>
                  </a:cubicBezTo>
                  <a:cubicBezTo>
                    <a:pt x="1316677" y="58044"/>
                    <a:pt x="717048" y="111039"/>
                    <a:pt x="1044575" y="81264"/>
                  </a:cubicBezTo>
                  <a:cubicBezTo>
                    <a:pt x="1450896" y="0"/>
                    <a:pt x="1061400" y="74520"/>
                    <a:pt x="2187575" y="81264"/>
                  </a:cubicBezTo>
                  <a:lnTo>
                    <a:pt x="4273550" y="90789"/>
                  </a:lnTo>
                  <a:cubicBezTo>
                    <a:pt x="4283075" y="93964"/>
                    <a:pt x="4292280" y="98345"/>
                    <a:pt x="4302125" y="100314"/>
                  </a:cubicBezTo>
                  <a:cubicBezTo>
                    <a:pt x="4355453" y="110980"/>
                    <a:pt x="4433609" y="115240"/>
                    <a:pt x="4483100" y="119364"/>
                  </a:cubicBezTo>
                  <a:lnTo>
                    <a:pt x="5045075" y="109839"/>
                  </a:lnTo>
                  <a:cubicBezTo>
                    <a:pt x="6675069" y="95021"/>
                    <a:pt x="6066438" y="160568"/>
                    <a:pt x="6740525" y="81264"/>
                  </a:cubicBezTo>
                  <a:cubicBezTo>
                    <a:pt x="6848475" y="84439"/>
                    <a:pt x="6956528" y="85113"/>
                    <a:pt x="7064375" y="90789"/>
                  </a:cubicBezTo>
                  <a:cubicBezTo>
                    <a:pt x="7077448" y="91477"/>
                    <a:pt x="7089499" y="98584"/>
                    <a:pt x="7102475" y="100314"/>
                  </a:cubicBezTo>
                  <a:cubicBezTo>
                    <a:pt x="7137236" y="104949"/>
                    <a:pt x="7172325" y="106664"/>
                    <a:pt x="7207250" y="109839"/>
                  </a:cubicBezTo>
                  <a:cubicBezTo>
                    <a:pt x="7216775" y="113014"/>
                    <a:pt x="7226085" y="116929"/>
                    <a:pt x="7235825" y="119364"/>
                  </a:cubicBezTo>
                  <a:cubicBezTo>
                    <a:pt x="7262450" y="126020"/>
                    <a:pt x="7315124" y="134168"/>
                    <a:pt x="7340600" y="138414"/>
                  </a:cubicBezTo>
                  <a:cubicBezTo>
                    <a:pt x="7391820" y="158902"/>
                    <a:pt x="7401459" y="167423"/>
                    <a:pt x="7464425" y="166989"/>
                  </a:cubicBezTo>
                  <a:lnTo>
                    <a:pt x="8769350" y="147939"/>
                  </a:lnTo>
                  <a:cubicBezTo>
                    <a:pt x="8788400" y="151114"/>
                    <a:pt x="8817121" y="140582"/>
                    <a:pt x="8826500" y="157464"/>
                  </a:cubicBezTo>
                  <a:cubicBezTo>
                    <a:pt x="8836792" y="175990"/>
                    <a:pt x="8821676" y="243238"/>
                    <a:pt x="8797925" y="262239"/>
                  </a:cubicBezTo>
                  <a:cubicBezTo>
                    <a:pt x="8790085" y="268511"/>
                    <a:pt x="8778875" y="268589"/>
                    <a:pt x="8769350" y="271764"/>
                  </a:cubicBezTo>
                  <a:cubicBezTo>
                    <a:pt x="8763000" y="281289"/>
                    <a:pt x="8751919" y="289006"/>
                    <a:pt x="8750300" y="300339"/>
                  </a:cubicBezTo>
                  <a:cubicBezTo>
                    <a:pt x="8744952" y="337778"/>
                    <a:pt x="8764367" y="341467"/>
                    <a:pt x="8788400" y="357489"/>
                  </a:cubicBezTo>
                  <a:cubicBezTo>
                    <a:pt x="8804717" y="381964"/>
                    <a:pt x="8826260" y="399687"/>
                    <a:pt x="8797925" y="433689"/>
                  </a:cubicBezTo>
                  <a:cubicBezTo>
                    <a:pt x="8789544" y="443746"/>
                    <a:pt x="8772525" y="440039"/>
                    <a:pt x="8759825" y="443214"/>
                  </a:cubicBezTo>
                  <a:cubicBezTo>
                    <a:pt x="8756650" y="452739"/>
                    <a:pt x="8751951" y="461885"/>
                    <a:pt x="8750300" y="471789"/>
                  </a:cubicBezTo>
                  <a:cubicBezTo>
                    <a:pt x="8745573" y="500149"/>
                    <a:pt x="8750600" y="530494"/>
                    <a:pt x="8740775" y="557514"/>
                  </a:cubicBezTo>
                  <a:cubicBezTo>
                    <a:pt x="8736863" y="568272"/>
                    <a:pt x="8721725" y="570214"/>
                    <a:pt x="8712200" y="576564"/>
                  </a:cubicBezTo>
                  <a:cubicBezTo>
                    <a:pt x="8715375" y="586089"/>
                    <a:pt x="8715453" y="597299"/>
                    <a:pt x="8721725" y="605139"/>
                  </a:cubicBezTo>
                  <a:cubicBezTo>
                    <a:pt x="8728876" y="614078"/>
                    <a:pt x="8749161" y="612798"/>
                    <a:pt x="8750300" y="624189"/>
                  </a:cubicBezTo>
                  <a:cubicBezTo>
                    <a:pt x="8757121" y="692397"/>
                    <a:pt x="8740509" y="694216"/>
                    <a:pt x="8702675" y="719439"/>
                  </a:cubicBezTo>
                  <a:cubicBezTo>
                    <a:pt x="8705850" y="735314"/>
                    <a:pt x="8703220" y="753594"/>
                    <a:pt x="8712200" y="767064"/>
                  </a:cubicBezTo>
                  <a:cubicBezTo>
                    <a:pt x="8717769" y="775418"/>
                    <a:pt x="8732605" y="770753"/>
                    <a:pt x="8740775" y="776589"/>
                  </a:cubicBezTo>
                  <a:cubicBezTo>
                    <a:pt x="8755390" y="787028"/>
                    <a:pt x="8766175" y="801989"/>
                    <a:pt x="8778875" y="814689"/>
                  </a:cubicBezTo>
                  <a:cubicBezTo>
                    <a:pt x="8775700" y="827389"/>
                    <a:pt x="8774507" y="840757"/>
                    <a:pt x="8769350" y="852789"/>
                  </a:cubicBezTo>
                  <a:cubicBezTo>
                    <a:pt x="8762322" y="869189"/>
                    <a:pt x="8735457" y="900785"/>
                    <a:pt x="8721725" y="909939"/>
                  </a:cubicBezTo>
                  <a:cubicBezTo>
                    <a:pt x="8713371" y="915508"/>
                    <a:pt x="8702675" y="916289"/>
                    <a:pt x="8693150" y="919464"/>
                  </a:cubicBezTo>
                  <a:cubicBezTo>
                    <a:pt x="8655595" y="975796"/>
                    <a:pt x="8697522" y="923144"/>
                    <a:pt x="8636000" y="967089"/>
                  </a:cubicBezTo>
                  <a:cubicBezTo>
                    <a:pt x="8625039" y="974919"/>
                    <a:pt x="8618386" y="987834"/>
                    <a:pt x="8607425" y="995664"/>
                  </a:cubicBezTo>
                  <a:cubicBezTo>
                    <a:pt x="8595871" y="1003917"/>
                    <a:pt x="8582376" y="1009121"/>
                    <a:pt x="8569325" y="1014714"/>
                  </a:cubicBezTo>
                  <a:cubicBezTo>
                    <a:pt x="8537111" y="1028520"/>
                    <a:pt x="8498079" y="1032716"/>
                    <a:pt x="8464550" y="1033764"/>
                  </a:cubicBezTo>
                  <a:cubicBezTo>
                    <a:pt x="8286808" y="1039318"/>
                    <a:pt x="8108950" y="1040114"/>
                    <a:pt x="7931150" y="1043289"/>
                  </a:cubicBezTo>
                  <a:cubicBezTo>
                    <a:pt x="7886700" y="1046464"/>
                    <a:pt x="7842156" y="1048521"/>
                    <a:pt x="7797800" y="1052814"/>
                  </a:cubicBezTo>
                  <a:cubicBezTo>
                    <a:pt x="7743705" y="1058049"/>
                    <a:pt x="7690147" y="1069008"/>
                    <a:pt x="7635875" y="1071864"/>
                  </a:cubicBezTo>
                  <a:cubicBezTo>
                    <a:pt x="7509011" y="1078541"/>
                    <a:pt x="7381875" y="1078214"/>
                    <a:pt x="7254875" y="1081389"/>
                  </a:cubicBezTo>
                  <a:cubicBezTo>
                    <a:pt x="7197725" y="1075039"/>
                    <a:pt x="7140144" y="1071792"/>
                    <a:pt x="7083425" y="1062339"/>
                  </a:cubicBezTo>
                  <a:cubicBezTo>
                    <a:pt x="7063618" y="1059038"/>
                    <a:pt x="7045325" y="1049639"/>
                    <a:pt x="7026275" y="1043289"/>
                  </a:cubicBezTo>
                  <a:cubicBezTo>
                    <a:pt x="7016750" y="1040114"/>
                    <a:pt x="7007729" y="1034242"/>
                    <a:pt x="6997700" y="1033764"/>
                  </a:cubicBezTo>
                  <a:cubicBezTo>
                    <a:pt x="6756325" y="1022270"/>
                    <a:pt x="6864229" y="1029359"/>
                    <a:pt x="6673850" y="1014714"/>
                  </a:cubicBezTo>
                  <a:cubicBezTo>
                    <a:pt x="6646920" y="1010226"/>
                    <a:pt x="6511796" y="985572"/>
                    <a:pt x="6473825" y="986139"/>
                  </a:cubicBezTo>
                  <a:cubicBezTo>
                    <a:pt x="6289586" y="988889"/>
                    <a:pt x="6105525" y="998839"/>
                    <a:pt x="5921375" y="1005189"/>
                  </a:cubicBezTo>
                  <a:cubicBezTo>
                    <a:pt x="5889625" y="1008364"/>
                    <a:pt x="5857662" y="1009862"/>
                    <a:pt x="5826125" y="1014714"/>
                  </a:cubicBezTo>
                  <a:cubicBezTo>
                    <a:pt x="5816202" y="1016241"/>
                    <a:pt x="5807236" y="1021597"/>
                    <a:pt x="5797550" y="1024239"/>
                  </a:cubicBezTo>
                  <a:cubicBezTo>
                    <a:pt x="5679382" y="1056467"/>
                    <a:pt x="5758547" y="1030890"/>
                    <a:pt x="5692775" y="1052814"/>
                  </a:cubicBezTo>
                  <a:cubicBezTo>
                    <a:pt x="5499100" y="1049639"/>
                    <a:pt x="5305263" y="1051826"/>
                    <a:pt x="5111750" y="1043289"/>
                  </a:cubicBezTo>
                  <a:cubicBezTo>
                    <a:pt x="5088658" y="1042270"/>
                    <a:pt x="5067676" y="1029082"/>
                    <a:pt x="5045075" y="1024239"/>
                  </a:cubicBezTo>
                  <a:cubicBezTo>
                    <a:pt x="5023123" y="1019535"/>
                    <a:pt x="5000625" y="1017889"/>
                    <a:pt x="4978400" y="1014714"/>
                  </a:cubicBezTo>
                  <a:lnTo>
                    <a:pt x="4321175" y="1033764"/>
                  </a:lnTo>
                  <a:cubicBezTo>
                    <a:pt x="4311143" y="1034182"/>
                    <a:pt x="4302254" y="1040531"/>
                    <a:pt x="4292600" y="1043289"/>
                  </a:cubicBezTo>
                  <a:cubicBezTo>
                    <a:pt x="4280013" y="1046885"/>
                    <a:pt x="4267087" y="1049218"/>
                    <a:pt x="4254500" y="1052814"/>
                  </a:cubicBezTo>
                  <a:cubicBezTo>
                    <a:pt x="4158847" y="1080143"/>
                    <a:pt x="4306932" y="1042087"/>
                    <a:pt x="4187825" y="1071864"/>
                  </a:cubicBezTo>
                  <a:cubicBezTo>
                    <a:pt x="4168775" y="1070277"/>
                    <a:pt x="4157662" y="1051226"/>
                    <a:pt x="4140200" y="1043289"/>
                  </a:cubicBezTo>
                  <a:cubicBezTo>
                    <a:pt x="4117574" y="1047814"/>
                    <a:pt x="4114276" y="1030484"/>
                    <a:pt x="4083050" y="1024239"/>
                  </a:cubicBezTo>
                </a:path>
              </a:pathLst>
            </a:custGeom>
            <a:blipFill>
              <a:blip r:embed="rId3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ext Placeholder 3"/>
          <p:cNvSpPr txBox="1">
            <a:spLocks/>
          </p:cNvSpPr>
          <p:nvPr/>
        </p:nvSpPr>
        <p:spPr>
          <a:xfrm>
            <a:off x="1682886" y="2571750"/>
            <a:ext cx="2441100" cy="615553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b="1" dirty="0">
                <a:solidFill>
                  <a:schemeClr val="tx2">
                    <a:lumMod val="75000"/>
                    <a:lumOff val="25000"/>
                  </a:schemeClr>
                </a:solidFill>
                <a:cs typeface="+mj-cs"/>
              </a:rPr>
              <a:t>Esminiai pakeitimai</a:t>
            </a:r>
            <a:br>
              <a:rPr lang="ar-SY" sz="1800" b="1" dirty="0">
                <a:solidFill>
                  <a:schemeClr val="tx2">
                    <a:lumMod val="75000"/>
                    <a:lumOff val="25000"/>
                  </a:schemeClr>
                </a:solidFill>
                <a:cs typeface="+mj-cs"/>
              </a:rPr>
            </a:br>
            <a:r>
              <a:rPr lang="lt-LT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Parengti ir pasirašyti projektų sutarčių keitimai</a:t>
            </a:r>
          </a:p>
        </p:txBody>
      </p:sp>
      <p:sp>
        <p:nvSpPr>
          <p:cNvPr id="15" name="Text Placeholder 3"/>
          <p:cNvSpPr txBox="1">
            <a:spLocks/>
          </p:cNvSpPr>
          <p:nvPr/>
        </p:nvSpPr>
        <p:spPr>
          <a:xfrm>
            <a:off x="1682886" y="3714750"/>
            <a:ext cx="2441100" cy="615553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b="1" dirty="0">
                <a:solidFill>
                  <a:schemeClr val="tx2">
                    <a:lumMod val="75000"/>
                    <a:lumOff val="25000"/>
                  </a:schemeClr>
                </a:solidFill>
                <a:cs typeface="+mj-cs"/>
              </a:rPr>
              <a:t>Neesminiai pakeitimai</a:t>
            </a:r>
            <a:br>
              <a:rPr lang="ar-SY" sz="1800" b="1" dirty="0">
                <a:solidFill>
                  <a:schemeClr val="tx2">
                    <a:lumMod val="75000"/>
                    <a:lumOff val="25000"/>
                  </a:schemeClr>
                </a:solidFill>
                <a:cs typeface="+mj-cs"/>
              </a:rPr>
            </a:br>
            <a:r>
              <a:rPr lang="lt-LT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Patvirtinti neesminiai projektų sutarčių keitimai</a:t>
            </a:r>
          </a:p>
        </p:txBody>
      </p:sp>
      <p:grpSp>
        <p:nvGrpSpPr>
          <p:cNvPr id="16" name="Group 6"/>
          <p:cNvGrpSpPr/>
          <p:nvPr/>
        </p:nvGrpSpPr>
        <p:grpSpPr>
          <a:xfrm>
            <a:off x="4800600" y="1230773"/>
            <a:ext cx="3890524" cy="962434"/>
            <a:chOff x="352425" y="1131025"/>
            <a:chExt cx="8439149" cy="1157425"/>
          </a:xfrm>
        </p:grpSpPr>
        <p:sp>
          <p:nvSpPr>
            <p:cNvPr id="17" name="Freeform 16"/>
            <p:cNvSpPr/>
            <p:nvPr/>
          </p:nvSpPr>
          <p:spPr>
            <a:xfrm>
              <a:off x="361949" y="1152525"/>
              <a:ext cx="8429625" cy="1135925"/>
            </a:xfrm>
            <a:custGeom>
              <a:avLst/>
              <a:gdLst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3978275 w 8836792"/>
                <a:gd name="connsiteY63" fmla="*/ 110043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83050 w 8836792"/>
                <a:gd name="connsiteY62" fmla="*/ 102423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0200 w 8836792"/>
                <a:gd name="connsiteY60" fmla="*/ 1043289 h 1135925"/>
                <a:gd name="connsiteX61" fmla="*/ 4083050 w 8836792"/>
                <a:gd name="connsiteY61" fmla="*/ 1024239 h 1135925"/>
                <a:gd name="connsiteX62" fmla="*/ 4054475 w 8836792"/>
                <a:gd name="connsiteY62" fmla="*/ 1081389 h 1135925"/>
                <a:gd name="connsiteX63" fmla="*/ 3949700 w 8836792"/>
                <a:gd name="connsiteY63" fmla="*/ 1090914 h 1135925"/>
                <a:gd name="connsiteX64" fmla="*/ 3921125 w 8836792"/>
                <a:gd name="connsiteY64" fmla="*/ 1062339 h 1135925"/>
                <a:gd name="connsiteX65" fmla="*/ 3863975 w 8836792"/>
                <a:gd name="connsiteY65" fmla="*/ 1024239 h 1135925"/>
                <a:gd name="connsiteX66" fmla="*/ 2530475 w 8836792"/>
                <a:gd name="connsiteY66" fmla="*/ 1043289 h 1135925"/>
                <a:gd name="connsiteX67" fmla="*/ 2301875 w 8836792"/>
                <a:gd name="connsiteY67" fmla="*/ 1024239 h 1135925"/>
                <a:gd name="connsiteX68" fmla="*/ 2254250 w 8836792"/>
                <a:gd name="connsiteY68" fmla="*/ 1014714 h 1135925"/>
                <a:gd name="connsiteX69" fmla="*/ 2073275 w 8836792"/>
                <a:gd name="connsiteY69" fmla="*/ 995664 h 1135925"/>
                <a:gd name="connsiteX70" fmla="*/ 1282700 w 8836792"/>
                <a:gd name="connsiteY70" fmla="*/ 1005189 h 1135925"/>
                <a:gd name="connsiteX71" fmla="*/ 1054100 w 8836792"/>
                <a:gd name="connsiteY71" fmla="*/ 1043289 h 1135925"/>
                <a:gd name="connsiteX72" fmla="*/ 1016000 w 8836792"/>
                <a:gd name="connsiteY72" fmla="*/ 1052814 h 1135925"/>
                <a:gd name="connsiteX73" fmla="*/ 911225 w 8836792"/>
                <a:gd name="connsiteY73" fmla="*/ 1062339 h 1135925"/>
                <a:gd name="connsiteX74" fmla="*/ 139700 w 8836792"/>
                <a:gd name="connsiteY74" fmla="*/ 1052814 h 1135925"/>
                <a:gd name="connsiteX75" fmla="*/ 130175 w 8836792"/>
                <a:gd name="connsiteY75" fmla="*/ 795639 h 1135925"/>
                <a:gd name="connsiteX76" fmla="*/ 111125 w 8836792"/>
                <a:gd name="connsiteY76" fmla="*/ 709914 h 1135925"/>
                <a:gd name="connsiteX77" fmla="*/ 92075 w 8836792"/>
                <a:gd name="connsiteY77" fmla="*/ 671814 h 1135925"/>
                <a:gd name="connsiteX78" fmla="*/ 82550 w 8836792"/>
                <a:gd name="connsiteY78" fmla="*/ 500364 h 1135925"/>
                <a:gd name="connsiteX79" fmla="*/ 73025 w 8836792"/>
                <a:gd name="connsiteY79" fmla="*/ 405114 h 1135925"/>
                <a:gd name="connsiteX80" fmla="*/ 73025 w 8836792"/>
                <a:gd name="connsiteY80" fmla="*/ 128889 h 1135925"/>
                <a:gd name="connsiteX0" fmla="*/ 3921125 w 8836792"/>
                <a:gd name="connsiteY0" fmla="*/ 1062339 h 1182354"/>
                <a:gd name="connsiteX1" fmla="*/ 3863975 w 8836792"/>
                <a:gd name="connsiteY1" fmla="*/ 1024239 h 1182354"/>
                <a:gd name="connsiteX2" fmla="*/ 2530475 w 8836792"/>
                <a:gd name="connsiteY2" fmla="*/ 1043289 h 1182354"/>
                <a:gd name="connsiteX3" fmla="*/ 2301875 w 8836792"/>
                <a:gd name="connsiteY3" fmla="*/ 1024239 h 1182354"/>
                <a:gd name="connsiteX4" fmla="*/ 2254250 w 8836792"/>
                <a:gd name="connsiteY4" fmla="*/ 1014714 h 1182354"/>
                <a:gd name="connsiteX5" fmla="*/ 2073275 w 8836792"/>
                <a:gd name="connsiteY5" fmla="*/ 995664 h 1182354"/>
                <a:gd name="connsiteX6" fmla="*/ 1282700 w 8836792"/>
                <a:gd name="connsiteY6" fmla="*/ 1005189 h 1182354"/>
                <a:gd name="connsiteX7" fmla="*/ 1054100 w 8836792"/>
                <a:gd name="connsiteY7" fmla="*/ 1043289 h 1182354"/>
                <a:gd name="connsiteX8" fmla="*/ 1016000 w 8836792"/>
                <a:gd name="connsiteY8" fmla="*/ 1052814 h 1182354"/>
                <a:gd name="connsiteX9" fmla="*/ 911225 w 8836792"/>
                <a:gd name="connsiteY9" fmla="*/ 1062339 h 1182354"/>
                <a:gd name="connsiteX10" fmla="*/ 139700 w 8836792"/>
                <a:gd name="connsiteY10" fmla="*/ 1052814 h 1182354"/>
                <a:gd name="connsiteX11" fmla="*/ 130175 w 8836792"/>
                <a:gd name="connsiteY11" fmla="*/ 795639 h 1182354"/>
                <a:gd name="connsiteX12" fmla="*/ 111125 w 8836792"/>
                <a:gd name="connsiteY12" fmla="*/ 709914 h 1182354"/>
                <a:gd name="connsiteX13" fmla="*/ 92075 w 8836792"/>
                <a:gd name="connsiteY13" fmla="*/ 671814 h 1182354"/>
                <a:gd name="connsiteX14" fmla="*/ 82550 w 8836792"/>
                <a:gd name="connsiteY14" fmla="*/ 500364 h 1182354"/>
                <a:gd name="connsiteX15" fmla="*/ 73025 w 8836792"/>
                <a:gd name="connsiteY15" fmla="*/ 405114 h 1182354"/>
                <a:gd name="connsiteX16" fmla="*/ 73025 w 8836792"/>
                <a:gd name="connsiteY16" fmla="*/ 128889 h 1182354"/>
                <a:gd name="connsiteX17" fmla="*/ 511175 w 8836792"/>
                <a:gd name="connsiteY17" fmla="*/ 119364 h 1182354"/>
                <a:gd name="connsiteX18" fmla="*/ 539750 w 8836792"/>
                <a:gd name="connsiteY18" fmla="*/ 109839 h 1182354"/>
                <a:gd name="connsiteX19" fmla="*/ 1044575 w 8836792"/>
                <a:gd name="connsiteY19" fmla="*/ 81264 h 1182354"/>
                <a:gd name="connsiteX20" fmla="*/ 2187575 w 8836792"/>
                <a:gd name="connsiteY20" fmla="*/ 81264 h 1182354"/>
                <a:gd name="connsiteX21" fmla="*/ 4273550 w 8836792"/>
                <a:gd name="connsiteY21" fmla="*/ 90789 h 1182354"/>
                <a:gd name="connsiteX22" fmla="*/ 4302125 w 8836792"/>
                <a:gd name="connsiteY22" fmla="*/ 100314 h 1182354"/>
                <a:gd name="connsiteX23" fmla="*/ 4483100 w 8836792"/>
                <a:gd name="connsiteY23" fmla="*/ 119364 h 1182354"/>
                <a:gd name="connsiteX24" fmla="*/ 5045075 w 8836792"/>
                <a:gd name="connsiteY24" fmla="*/ 109839 h 1182354"/>
                <a:gd name="connsiteX25" fmla="*/ 6740525 w 8836792"/>
                <a:gd name="connsiteY25" fmla="*/ 81264 h 1182354"/>
                <a:gd name="connsiteX26" fmla="*/ 7064375 w 8836792"/>
                <a:gd name="connsiteY26" fmla="*/ 90789 h 1182354"/>
                <a:gd name="connsiteX27" fmla="*/ 7102475 w 8836792"/>
                <a:gd name="connsiteY27" fmla="*/ 100314 h 1182354"/>
                <a:gd name="connsiteX28" fmla="*/ 7207250 w 8836792"/>
                <a:gd name="connsiteY28" fmla="*/ 109839 h 1182354"/>
                <a:gd name="connsiteX29" fmla="*/ 7235825 w 8836792"/>
                <a:gd name="connsiteY29" fmla="*/ 119364 h 1182354"/>
                <a:gd name="connsiteX30" fmla="*/ 7340600 w 8836792"/>
                <a:gd name="connsiteY30" fmla="*/ 138414 h 1182354"/>
                <a:gd name="connsiteX31" fmla="*/ 7464425 w 8836792"/>
                <a:gd name="connsiteY31" fmla="*/ 166989 h 1182354"/>
                <a:gd name="connsiteX32" fmla="*/ 8769350 w 8836792"/>
                <a:gd name="connsiteY32" fmla="*/ 147939 h 1182354"/>
                <a:gd name="connsiteX33" fmla="*/ 8826500 w 8836792"/>
                <a:gd name="connsiteY33" fmla="*/ 157464 h 1182354"/>
                <a:gd name="connsiteX34" fmla="*/ 8797925 w 8836792"/>
                <a:gd name="connsiteY34" fmla="*/ 262239 h 1182354"/>
                <a:gd name="connsiteX35" fmla="*/ 8769350 w 8836792"/>
                <a:gd name="connsiteY35" fmla="*/ 271764 h 1182354"/>
                <a:gd name="connsiteX36" fmla="*/ 8750300 w 8836792"/>
                <a:gd name="connsiteY36" fmla="*/ 300339 h 1182354"/>
                <a:gd name="connsiteX37" fmla="*/ 8788400 w 8836792"/>
                <a:gd name="connsiteY37" fmla="*/ 357489 h 1182354"/>
                <a:gd name="connsiteX38" fmla="*/ 8797925 w 8836792"/>
                <a:gd name="connsiteY38" fmla="*/ 433689 h 1182354"/>
                <a:gd name="connsiteX39" fmla="*/ 8759825 w 8836792"/>
                <a:gd name="connsiteY39" fmla="*/ 443214 h 1182354"/>
                <a:gd name="connsiteX40" fmla="*/ 8750300 w 8836792"/>
                <a:gd name="connsiteY40" fmla="*/ 471789 h 1182354"/>
                <a:gd name="connsiteX41" fmla="*/ 8740775 w 8836792"/>
                <a:gd name="connsiteY41" fmla="*/ 557514 h 1182354"/>
                <a:gd name="connsiteX42" fmla="*/ 8712200 w 8836792"/>
                <a:gd name="connsiteY42" fmla="*/ 576564 h 1182354"/>
                <a:gd name="connsiteX43" fmla="*/ 8721725 w 8836792"/>
                <a:gd name="connsiteY43" fmla="*/ 605139 h 1182354"/>
                <a:gd name="connsiteX44" fmla="*/ 8750300 w 8836792"/>
                <a:gd name="connsiteY44" fmla="*/ 624189 h 1182354"/>
                <a:gd name="connsiteX45" fmla="*/ 8702675 w 8836792"/>
                <a:gd name="connsiteY45" fmla="*/ 719439 h 1182354"/>
                <a:gd name="connsiteX46" fmla="*/ 8712200 w 8836792"/>
                <a:gd name="connsiteY46" fmla="*/ 767064 h 1182354"/>
                <a:gd name="connsiteX47" fmla="*/ 8740775 w 8836792"/>
                <a:gd name="connsiteY47" fmla="*/ 776589 h 1182354"/>
                <a:gd name="connsiteX48" fmla="*/ 8778875 w 8836792"/>
                <a:gd name="connsiteY48" fmla="*/ 814689 h 1182354"/>
                <a:gd name="connsiteX49" fmla="*/ 8769350 w 8836792"/>
                <a:gd name="connsiteY49" fmla="*/ 852789 h 1182354"/>
                <a:gd name="connsiteX50" fmla="*/ 8721725 w 8836792"/>
                <a:gd name="connsiteY50" fmla="*/ 909939 h 1182354"/>
                <a:gd name="connsiteX51" fmla="*/ 8693150 w 8836792"/>
                <a:gd name="connsiteY51" fmla="*/ 919464 h 1182354"/>
                <a:gd name="connsiteX52" fmla="*/ 8636000 w 8836792"/>
                <a:gd name="connsiteY52" fmla="*/ 967089 h 1182354"/>
                <a:gd name="connsiteX53" fmla="*/ 8607425 w 8836792"/>
                <a:gd name="connsiteY53" fmla="*/ 995664 h 1182354"/>
                <a:gd name="connsiteX54" fmla="*/ 8569325 w 8836792"/>
                <a:gd name="connsiteY54" fmla="*/ 1014714 h 1182354"/>
                <a:gd name="connsiteX55" fmla="*/ 8464550 w 8836792"/>
                <a:gd name="connsiteY55" fmla="*/ 1033764 h 1182354"/>
                <a:gd name="connsiteX56" fmla="*/ 7931150 w 8836792"/>
                <a:gd name="connsiteY56" fmla="*/ 1043289 h 1182354"/>
                <a:gd name="connsiteX57" fmla="*/ 7797800 w 8836792"/>
                <a:gd name="connsiteY57" fmla="*/ 1052814 h 1182354"/>
                <a:gd name="connsiteX58" fmla="*/ 7635875 w 8836792"/>
                <a:gd name="connsiteY58" fmla="*/ 1071864 h 1182354"/>
                <a:gd name="connsiteX59" fmla="*/ 7254875 w 8836792"/>
                <a:gd name="connsiteY59" fmla="*/ 1081389 h 1182354"/>
                <a:gd name="connsiteX60" fmla="*/ 7083425 w 8836792"/>
                <a:gd name="connsiteY60" fmla="*/ 1062339 h 1182354"/>
                <a:gd name="connsiteX61" fmla="*/ 7026275 w 8836792"/>
                <a:gd name="connsiteY61" fmla="*/ 1043289 h 1182354"/>
                <a:gd name="connsiteX62" fmla="*/ 6997700 w 8836792"/>
                <a:gd name="connsiteY62" fmla="*/ 1033764 h 1182354"/>
                <a:gd name="connsiteX63" fmla="*/ 6673850 w 8836792"/>
                <a:gd name="connsiteY63" fmla="*/ 1014714 h 1182354"/>
                <a:gd name="connsiteX64" fmla="*/ 6473825 w 8836792"/>
                <a:gd name="connsiteY64" fmla="*/ 986139 h 1182354"/>
                <a:gd name="connsiteX65" fmla="*/ 5921375 w 8836792"/>
                <a:gd name="connsiteY65" fmla="*/ 1005189 h 1182354"/>
                <a:gd name="connsiteX66" fmla="*/ 5826125 w 8836792"/>
                <a:gd name="connsiteY66" fmla="*/ 1014714 h 1182354"/>
                <a:gd name="connsiteX67" fmla="*/ 5797550 w 8836792"/>
                <a:gd name="connsiteY67" fmla="*/ 1024239 h 1182354"/>
                <a:gd name="connsiteX68" fmla="*/ 5692775 w 8836792"/>
                <a:gd name="connsiteY68" fmla="*/ 1052814 h 1182354"/>
                <a:gd name="connsiteX69" fmla="*/ 5111750 w 8836792"/>
                <a:gd name="connsiteY69" fmla="*/ 1043289 h 1182354"/>
                <a:gd name="connsiteX70" fmla="*/ 5045075 w 8836792"/>
                <a:gd name="connsiteY70" fmla="*/ 1024239 h 1182354"/>
                <a:gd name="connsiteX71" fmla="*/ 4978400 w 8836792"/>
                <a:gd name="connsiteY71" fmla="*/ 1014714 h 1182354"/>
                <a:gd name="connsiteX72" fmla="*/ 4321175 w 8836792"/>
                <a:gd name="connsiteY72" fmla="*/ 1033764 h 1182354"/>
                <a:gd name="connsiteX73" fmla="*/ 4292600 w 8836792"/>
                <a:gd name="connsiteY73" fmla="*/ 1043289 h 1182354"/>
                <a:gd name="connsiteX74" fmla="*/ 4254500 w 8836792"/>
                <a:gd name="connsiteY74" fmla="*/ 1052814 h 1182354"/>
                <a:gd name="connsiteX75" fmla="*/ 4187825 w 8836792"/>
                <a:gd name="connsiteY75" fmla="*/ 1071864 h 1182354"/>
                <a:gd name="connsiteX76" fmla="*/ 4140200 w 8836792"/>
                <a:gd name="connsiteY76" fmla="*/ 1043289 h 1182354"/>
                <a:gd name="connsiteX77" fmla="*/ 4083050 w 8836792"/>
                <a:gd name="connsiteY77" fmla="*/ 1024239 h 1182354"/>
                <a:gd name="connsiteX78" fmla="*/ 4054475 w 8836792"/>
                <a:gd name="connsiteY78" fmla="*/ 1081389 h 1182354"/>
                <a:gd name="connsiteX79" fmla="*/ 4041140 w 8836792"/>
                <a:gd name="connsiteY79" fmla="*/ 1182354 h 1182354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  <a:gd name="connsiteX78" fmla="*/ 4054475 w 8836792"/>
                <a:gd name="connsiteY78" fmla="*/ 1081389 h 1135925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8836792" h="1135925">
                  <a:moveTo>
                    <a:pt x="3921125" y="1062339"/>
                  </a:moveTo>
                  <a:cubicBezTo>
                    <a:pt x="3903053" y="1048283"/>
                    <a:pt x="3863975" y="1024239"/>
                    <a:pt x="3863975" y="1024239"/>
                  </a:cubicBezTo>
                  <a:lnTo>
                    <a:pt x="2530475" y="1043289"/>
                  </a:lnTo>
                  <a:cubicBezTo>
                    <a:pt x="2454014" y="1042646"/>
                    <a:pt x="2378075" y="1030589"/>
                    <a:pt x="2301875" y="1024239"/>
                  </a:cubicBezTo>
                  <a:cubicBezTo>
                    <a:pt x="2286000" y="1021064"/>
                    <a:pt x="2270359" y="1016325"/>
                    <a:pt x="2254250" y="1014714"/>
                  </a:cubicBezTo>
                  <a:cubicBezTo>
                    <a:pt x="2063660" y="995655"/>
                    <a:pt x="2167185" y="1019141"/>
                    <a:pt x="2073275" y="995664"/>
                  </a:cubicBezTo>
                  <a:lnTo>
                    <a:pt x="1282700" y="1005189"/>
                  </a:lnTo>
                  <a:cubicBezTo>
                    <a:pt x="1236917" y="1006195"/>
                    <a:pt x="1066690" y="1040141"/>
                    <a:pt x="1054100" y="1043289"/>
                  </a:cubicBezTo>
                  <a:cubicBezTo>
                    <a:pt x="1041400" y="1046464"/>
                    <a:pt x="1028976" y="1051084"/>
                    <a:pt x="1016000" y="1052814"/>
                  </a:cubicBezTo>
                  <a:cubicBezTo>
                    <a:pt x="981239" y="1057449"/>
                    <a:pt x="946150" y="1059164"/>
                    <a:pt x="911225" y="1062339"/>
                  </a:cubicBezTo>
                  <a:cubicBezTo>
                    <a:pt x="654050" y="1059164"/>
                    <a:pt x="383096" y="1135925"/>
                    <a:pt x="139700" y="1052814"/>
                  </a:cubicBezTo>
                  <a:cubicBezTo>
                    <a:pt x="58519" y="1025094"/>
                    <a:pt x="135364" y="881266"/>
                    <a:pt x="130175" y="795639"/>
                  </a:cubicBezTo>
                  <a:cubicBezTo>
                    <a:pt x="128698" y="771260"/>
                    <a:pt x="121715" y="734625"/>
                    <a:pt x="111125" y="709914"/>
                  </a:cubicBezTo>
                  <a:cubicBezTo>
                    <a:pt x="105532" y="696863"/>
                    <a:pt x="98425" y="684514"/>
                    <a:pt x="92075" y="671814"/>
                  </a:cubicBezTo>
                  <a:cubicBezTo>
                    <a:pt x="88900" y="614664"/>
                    <a:pt x="86628" y="557457"/>
                    <a:pt x="82550" y="500364"/>
                  </a:cubicBezTo>
                  <a:cubicBezTo>
                    <a:pt x="80277" y="468537"/>
                    <a:pt x="74899" y="436967"/>
                    <a:pt x="73025" y="405114"/>
                  </a:cubicBezTo>
                  <a:cubicBezTo>
                    <a:pt x="62839" y="231954"/>
                    <a:pt x="0" y="176514"/>
                    <a:pt x="73025" y="128889"/>
                  </a:cubicBezTo>
                  <a:cubicBezTo>
                    <a:pt x="146050" y="81264"/>
                    <a:pt x="365212" y="125322"/>
                    <a:pt x="511175" y="119364"/>
                  </a:cubicBezTo>
                  <a:cubicBezTo>
                    <a:pt x="521207" y="118955"/>
                    <a:pt x="529732" y="110507"/>
                    <a:pt x="539750" y="109839"/>
                  </a:cubicBezTo>
                  <a:cubicBezTo>
                    <a:pt x="1316677" y="58044"/>
                    <a:pt x="717048" y="111039"/>
                    <a:pt x="1044575" y="81264"/>
                  </a:cubicBezTo>
                  <a:cubicBezTo>
                    <a:pt x="1450896" y="0"/>
                    <a:pt x="1061400" y="74520"/>
                    <a:pt x="2187575" y="81264"/>
                  </a:cubicBezTo>
                  <a:lnTo>
                    <a:pt x="4273550" y="90789"/>
                  </a:lnTo>
                  <a:cubicBezTo>
                    <a:pt x="4283075" y="93964"/>
                    <a:pt x="4292280" y="98345"/>
                    <a:pt x="4302125" y="100314"/>
                  </a:cubicBezTo>
                  <a:cubicBezTo>
                    <a:pt x="4355453" y="110980"/>
                    <a:pt x="4433609" y="115240"/>
                    <a:pt x="4483100" y="119364"/>
                  </a:cubicBezTo>
                  <a:lnTo>
                    <a:pt x="5045075" y="109839"/>
                  </a:lnTo>
                  <a:cubicBezTo>
                    <a:pt x="6675069" y="95021"/>
                    <a:pt x="6066438" y="160568"/>
                    <a:pt x="6740525" y="81264"/>
                  </a:cubicBezTo>
                  <a:cubicBezTo>
                    <a:pt x="6848475" y="84439"/>
                    <a:pt x="6956528" y="85113"/>
                    <a:pt x="7064375" y="90789"/>
                  </a:cubicBezTo>
                  <a:cubicBezTo>
                    <a:pt x="7077448" y="91477"/>
                    <a:pt x="7089499" y="98584"/>
                    <a:pt x="7102475" y="100314"/>
                  </a:cubicBezTo>
                  <a:cubicBezTo>
                    <a:pt x="7137236" y="104949"/>
                    <a:pt x="7172325" y="106664"/>
                    <a:pt x="7207250" y="109839"/>
                  </a:cubicBezTo>
                  <a:cubicBezTo>
                    <a:pt x="7216775" y="113014"/>
                    <a:pt x="7226085" y="116929"/>
                    <a:pt x="7235825" y="119364"/>
                  </a:cubicBezTo>
                  <a:cubicBezTo>
                    <a:pt x="7262450" y="126020"/>
                    <a:pt x="7315124" y="134168"/>
                    <a:pt x="7340600" y="138414"/>
                  </a:cubicBezTo>
                  <a:cubicBezTo>
                    <a:pt x="7391820" y="158902"/>
                    <a:pt x="7401459" y="167423"/>
                    <a:pt x="7464425" y="166989"/>
                  </a:cubicBezTo>
                  <a:lnTo>
                    <a:pt x="8769350" y="147939"/>
                  </a:lnTo>
                  <a:cubicBezTo>
                    <a:pt x="8788400" y="151114"/>
                    <a:pt x="8817121" y="140582"/>
                    <a:pt x="8826500" y="157464"/>
                  </a:cubicBezTo>
                  <a:cubicBezTo>
                    <a:pt x="8836792" y="175990"/>
                    <a:pt x="8821676" y="243238"/>
                    <a:pt x="8797925" y="262239"/>
                  </a:cubicBezTo>
                  <a:cubicBezTo>
                    <a:pt x="8790085" y="268511"/>
                    <a:pt x="8778875" y="268589"/>
                    <a:pt x="8769350" y="271764"/>
                  </a:cubicBezTo>
                  <a:cubicBezTo>
                    <a:pt x="8763000" y="281289"/>
                    <a:pt x="8751919" y="289006"/>
                    <a:pt x="8750300" y="300339"/>
                  </a:cubicBezTo>
                  <a:cubicBezTo>
                    <a:pt x="8744952" y="337778"/>
                    <a:pt x="8764367" y="341467"/>
                    <a:pt x="8788400" y="357489"/>
                  </a:cubicBezTo>
                  <a:cubicBezTo>
                    <a:pt x="8804717" y="381964"/>
                    <a:pt x="8826260" y="399687"/>
                    <a:pt x="8797925" y="433689"/>
                  </a:cubicBezTo>
                  <a:cubicBezTo>
                    <a:pt x="8789544" y="443746"/>
                    <a:pt x="8772525" y="440039"/>
                    <a:pt x="8759825" y="443214"/>
                  </a:cubicBezTo>
                  <a:cubicBezTo>
                    <a:pt x="8756650" y="452739"/>
                    <a:pt x="8751951" y="461885"/>
                    <a:pt x="8750300" y="471789"/>
                  </a:cubicBezTo>
                  <a:cubicBezTo>
                    <a:pt x="8745573" y="500149"/>
                    <a:pt x="8750600" y="530494"/>
                    <a:pt x="8740775" y="557514"/>
                  </a:cubicBezTo>
                  <a:cubicBezTo>
                    <a:pt x="8736863" y="568272"/>
                    <a:pt x="8721725" y="570214"/>
                    <a:pt x="8712200" y="576564"/>
                  </a:cubicBezTo>
                  <a:cubicBezTo>
                    <a:pt x="8715375" y="586089"/>
                    <a:pt x="8715453" y="597299"/>
                    <a:pt x="8721725" y="605139"/>
                  </a:cubicBezTo>
                  <a:cubicBezTo>
                    <a:pt x="8728876" y="614078"/>
                    <a:pt x="8749161" y="612798"/>
                    <a:pt x="8750300" y="624189"/>
                  </a:cubicBezTo>
                  <a:cubicBezTo>
                    <a:pt x="8757121" y="692397"/>
                    <a:pt x="8740509" y="694216"/>
                    <a:pt x="8702675" y="719439"/>
                  </a:cubicBezTo>
                  <a:cubicBezTo>
                    <a:pt x="8705850" y="735314"/>
                    <a:pt x="8703220" y="753594"/>
                    <a:pt x="8712200" y="767064"/>
                  </a:cubicBezTo>
                  <a:cubicBezTo>
                    <a:pt x="8717769" y="775418"/>
                    <a:pt x="8732605" y="770753"/>
                    <a:pt x="8740775" y="776589"/>
                  </a:cubicBezTo>
                  <a:cubicBezTo>
                    <a:pt x="8755390" y="787028"/>
                    <a:pt x="8766175" y="801989"/>
                    <a:pt x="8778875" y="814689"/>
                  </a:cubicBezTo>
                  <a:cubicBezTo>
                    <a:pt x="8775700" y="827389"/>
                    <a:pt x="8774507" y="840757"/>
                    <a:pt x="8769350" y="852789"/>
                  </a:cubicBezTo>
                  <a:cubicBezTo>
                    <a:pt x="8762322" y="869189"/>
                    <a:pt x="8735457" y="900785"/>
                    <a:pt x="8721725" y="909939"/>
                  </a:cubicBezTo>
                  <a:cubicBezTo>
                    <a:pt x="8713371" y="915508"/>
                    <a:pt x="8702675" y="916289"/>
                    <a:pt x="8693150" y="919464"/>
                  </a:cubicBezTo>
                  <a:cubicBezTo>
                    <a:pt x="8655595" y="975796"/>
                    <a:pt x="8697522" y="923144"/>
                    <a:pt x="8636000" y="967089"/>
                  </a:cubicBezTo>
                  <a:cubicBezTo>
                    <a:pt x="8625039" y="974919"/>
                    <a:pt x="8618386" y="987834"/>
                    <a:pt x="8607425" y="995664"/>
                  </a:cubicBezTo>
                  <a:cubicBezTo>
                    <a:pt x="8595871" y="1003917"/>
                    <a:pt x="8582376" y="1009121"/>
                    <a:pt x="8569325" y="1014714"/>
                  </a:cubicBezTo>
                  <a:cubicBezTo>
                    <a:pt x="8537111" y="1028520"/>
                    <a:pt x="8498079" y="1032716"/>
                    <a:pt x="8464550" y="1033764"/>
                  </a:cubicBezTo>
                  <a:cubicBezTo>
                    <a:pt x="8286808" y="1039318"/>
                    <a:pt x="8108950" y="1040114"/>
                    <a:pt x="7931150" y="1043289"/>
                  </a:cubicBezTo>
                  <a:cubicBezTo>
                    <a:pt x="7886700" y="1046464"/>
                    <a:pt x="7842156" y="1048521"/>
                    <a:pt x="7797800" y="1052814"/>
                  </a:cubicBezTo>
                  <a:cubicBezTo>
                    <a:pt x="7743705" y="1058049"/>
                    <a:pt x="7690147" y="1069008"/>
                    <a:pt x="7635875" y="1071864"/>
                  </a:cubicBezTo>
                  <a:cubicBezTo>
                    <a:pt x="7509011" y="1078541"/>
                    <a:pt x="7381875" y="1078214"/>
                    <a:pt x="7254875" y="1081389"/>
                  </a:cubicBezTo>
                  <a:cubicBezTo>
                    <a:pt x="7197725" y="1075039"/>
                    <a:pt x="7140144" y="1071792"/>
                    <a:pt x="7083425" y="1062339"/>
                  </a:cubicBezTo>
                  <a:cubicBezTo>
                    <a:pt x="7063618" y="1059038"/>
                    <a:pt x="7045325" y="1049639"/>
                    <a:pt x="7026275" y="1043289"/>
                  </a:cubicBezTo>
                  <a:cubicBezTo>
                    <a:pt x="7016750" y="1040114"/>
                    <a:pt x="7007729" y="1034242"/>
                    <a:pt x="6997700" y="1033764"/>
                  </a:cubicBezTo>
                  <a:cubicBezTo>
                    <a:pt x="6756325" y="1022270"/>
                    <a:pt x="6864229" y="1029359"/>
                    <a:pt x="6673850" y="1014714"/>
                  </a:cubicBezTo>
                  <a:cubicBezTo>
                    <a:pt x="6646920" y="1010226"/>
                    <a:pt x="6511796" y="985572"/>
                    <a:pt x="6473825" y="986139"/>
                  </a:cubicBezTo>
                  <a:cubicBezTo>
                    <a:pt x="6289586" y="988889"/>
                    <a:pt x="6105525" y="998839"/>
                    <a:pt x="5921375" y="1005189"/>
                  </a:cubicBezTo>
                  <a:cubicBezTo>
                    <a:pt x="5889625" y="1008364"/>
                    <a:pt x="5857662" y="1009862"/>
                    <a:pt x="5826125" y="1014714"/>
                  </a:cubicBezTo>
                  <a:cubicBezTo>
                    <a:pt x="5816202" y="1016241"/>
                    <a:pt x="5807236" y="1021597"/>
                    <a:pt x="5797550" y="1024239"/>
                  </a:cubicBezTo>
                  <a:cubicBezTo>
                    <a:pt x="5679382" y="1056467"/>
                    <a:pt x="5758547" y="1030890"/>
                    <a:pt x="5692775" y="1052814"/>
                  </a:cubicBezTo>
                  <a:cubicBezTo>
                    <a:pt x="5499100" y="1049639"/>
                    <a:pt x="5305263" y="1051826"/>
                    <a:pt x="5111750" y="1043289"/>
                  </a:cubicBezTo>
                  <a:cubicBezTo>
                    <a:pt x="5088658" y="1042270"/>
                    <a:pt x="5067676" y="1029082"/>
                    <a:pt x="5045075" y="1024239"/>
                  </a:cubicBezTo>
                  <a:cubicBezTo>
                    <a:pt x="5023123" y="1019535"/>
                    <a:pt x="5000625" y="1017889"/>
                    <a:pt x="4978400" y="1014714"/>
                  </a:cubicBezTo>
                  <a:lnTo>
                    <a:pt x="4321175" y="1033764"/>
                  </a:lnTo>
                  <a:cubicBezTo>
                    <a:pt x="4311143" y="1034182"/>
                    <a:pt x="4302254" y="1040531"/>
                    <a:pt x="4292600" y="1043289"/>
                  </a:cubicBezTo>
                  <a:cubicBezTo>
                    <a:pt x="4280013" y="1046885"/>
                    <a:pt x="4267087" y="1049218"/>
                    <a:pt x="4254500" y="1052814"/>
                  </a:cubicBezTo>
                  <a:cubicBezTo>
                    <a:pt x="4158847" y="1080143"/>
                    <a:pt x="4306932" y="1042087"/>
                    <a:pt x="4187825" y="1071864"/>
                  </a:cubicBezTo>
                  <a:cubicBezTo>
                    <a:pt x="4168775" y="1070277"/>
                    <a:pt x="4157662" y="1051226"/>
                    <a:pt x="4140200" y="1043289"/>
                  </a:cubicBezTo>
                  <a:cubicBezTo>
                    <a:pt x="4117574" y="1047814"/>
                    <a:pt x="4114276" y="1030484"/>
                    <a:pt x="4083050" y="1024239"/>
                  </a:cubicBezTo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 17"/>
            <p:cNvSpPr/>
            <p:nvPr/>
          </p:nvSpPr>
          <p:spPr>
            <a:xfrm>
              <a:off x="352425" y="1131025"/>
              <a:ext cx="8401050" cy="1135925"/>
            </a:xfrm>
            <a:custGeom>
              <a:avLst/>
              <a:gdLst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3978275 w 8836792"/>
                <a:gd name="connsiteY63" fmla="*/ 110043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83050 w 8836792"/>
                <a:gd name="connsiteY62" fmla="*/ 102423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0200 w 8836792"/>
                <a:gd name="connsiteY60" fmla="*/ 1043289 h 1135925"/>
                <a:gd name="connsiteX61" fmla="*/ 4083050 w 8836792"/>
                <a:gd name="connsiteY61" fmla="*/ 1024239 h 1135925"/>
                <a:gd name="connsiteX62" fmla="*/ 4054475 w 8836792"/>
                <a:gd name="connsiteY62" fmla="*/ 1081389 h 1135925"/>
                <a:gd name="connsiteX63" fmla="*/ 3949700 w 8836792"/>
                <a:gd name="connsiteY63" fmla="*/ 1090914 h 1135925"/>
                <a:gd name="connsiteX64" fmla="*/ 3921125 w 8836792"/>
                <a:gd name="connsiteY64" fmla="*/ 1062339 h 1135925"/>
                <a:gd name="connsiteX65" fmla="*/ 3863975 w 8836792"/>
                <a:gd name="connsiteY65" fmla="*/ 1024239 h 1135925"/>
                <a:gd name="connsiteX66" fmla="*/ 2530475 w 8836792"/>
                <a:gd name="connsiteY66" fmla="*/ 1043289 h 1135925"/>
                <a:gd name="connsiteX67" fmla="*/ 2301875 w 8836792"/>
                <a:gd name="connsiteY67" fmla="*/ 1024239 h 1135925"/>
                <a:gd name="connsiteX68" fmla="*/ 2254250 w 8836792"/>
                <a:gd name="connsiteY68" fmla="*/ 1014714 h 1135925"/>
                <a:gd name="connsiteX69" fmla="*/ 2073275 w 8836792"/>
                <a:gd name="connsiteY69" fmla="*/ 995664 h 1135925"/>
                <a:gd name="connsiteX70" fmla="*/ 1282700 w 8836792"/>
                <a:gd name="connsiteY70" fmla="*/ 1005189 h 1135925"/>
                <a:gd name="connsiteX71" fmla="*/ 1054100 w 8836792"/>
                <a:gd name="connsiteY71" fmla="*/ 1043289 h 1135925"/>
                <a:gd name="connsiteX72" fmla="*/ 1016000 w 8836792"/>
                <a:gd name="connsiteY72" fmla="*/ 1052814 h 1135925"/>
                <a:gd name="connsiteX73" fmla="*/ 911225 w 8836792"/>
                <a:gd name="connsiteY73" fmla="*/ 1062339 h 1135925"/>
                <a:gd name="connsiteX74" fmla="*/ 139700 w 8836792"/>
                <a:gd name="connsiteY74" fmla="*/ 1052814 h 1135925"/>
                <a:gd name="connsiteX75" fmla="*/ 130175 w 8836792"/>
                <a:gd name="connsiteY75" fmla="*/ 795639 h 1135925"/>
                <a:gd name="connsiteX76" fmla="*/ 111125 w 8836792"/>
                <a:gd name="connsiteY76" fmla="*/ 709914 h 1135925"/>
                <a:gd name="connsiteX77" fmla="*/ 92075 w 8836792"/>
                <a:gd name="connsiteY77" fmla="*/ 671814 h 1135925"/>
                <a:gd name="connsiteX78" fmla="*/ 82550 w 8836792"/>
                <a:gd name="connsiteY78" fmla="*/ 500364 h 1135925"/>
                <a:gd name="connsiteX79" fmla="*/ 73025 w 8836792"/>
                <a:gd name="connsiteY79" fmla="*/ 405114 h 1135925"/>
                <a:gd name="connsiteX80" fmla="*/ 73025 w 8836792"/>
                <a:gd name="connsiteY80" fmla="*/ 128889 h 1135925"/>
                <a:gd name="connsiteX0" fmla="*/ 3921125 w 8836792"/>
                <a:gd name="connsiteY0" fmla="*/ 1062339 h 1182354"/>
                <a:gd name="connsiteX1" fmla="*/ 3863975 w 8836792"/>
                <a:gd name="connsiteY1" fmla="*/ 1024239 h 1182354"/>
                <a:gd name="connsiteX2" fmla="*/ 2530475 w 8836792"/>
                <a:gd name="connsiteY2" fmla="*/ 1043289 h 1182354"/>
                <a:gd name="connsiteX3" fmla="*/ 2301875 w 8836792"/>
                <a:gd name="connsiteY3" fmla="*/ 1024239 h 1182354"/>
                <a:gd name="connsiteX4" fmla="*/ 2254250 w 8836792"/>
                <a:gd name="connsiteY4" fmla="*/ 1014714 h 1182354"/>
                <a:gd name="connsiteX5" fmla="*/ 2073275 w 8836792"/>
                <a:gd name="connsiteY5" fmla="*/ 995664 h 1182354"/>
                <a:gd name="connsiteX6" fmla="*/ 1282700 w 8836792"/>
                <a:gd name="connsiteY6" fmla="*/ 1005189 h 1182354"/>
                <a:gd name="connsiteX7" fmla="*/ 1054100 w 8836792"/>
                <a:gd name="connsiteY7" fmla="*/ 1043289 h 1182354"/>
                <a:gd name="connsiteX8" fmla="*/ 1016000 w 8836792"/>
                <a:gd name="connsiteY8" fmla="*/ 1052814 h 1182354"/>
                <a:gd name="connsiteX9" fmla="*/ 911225 w 8836792"/>
                <a:gd name="connsiteY9" fmla="*/ 1062339 h 1182354"/>
                <a:gd name="connsiteX10" fmla="*/ 139700 w 8836792"/>
                <a:gd name="connsiteY10" fmla="*/ 1052814 h 1182354"/>
                <a:gd name="connsiteX11" fmla="*/ 130175 w 8836792"/>
                <a:gd name="connsiteY11" fmla="*/ 795639 h 1182354"/>
                <a:gd name="connsiteX12" fmla="*/ 111125 w 8836792"/>
                <a:gd name="connsiteY12" fmla="*/ 709914 h 1182354"/>
                <a:gd name="connsiteX13" fmla="*/ 92075 w 8836792"/>
                <a:gd name="connsiteY13" fmla="*/ 671814 h 1182354"/>
                <a:gd name="connsiteX14" fmla="*/ 82550 w 8836792"/>
                <a:gd name="connsiteY14" fmla="*/ 500364 h 1182354"/>
                <a:gd name="connsiteX15" fmla="*/ 73025 w 8836792"/>
                <a:gd name="connsiteY15" fmla="*/ 405114 h 1182354"/>
                <a:gd name="connsiteX16" fmla="*/ 73025 w 8836792"/>
                <a:gd name="connsiteY16" fmla="*/ 128889 h 1182354"/>
                <a:gd name="connsiteX17" fmla="*/ 511175 w 8836792"/>
                <a:gd name="connsiteY17" fmla="*/ 119364 h 1182354"/>
                <a:gd name="connsiteX18" fmla="*/ 539750 w 8836792"/>
                <a:gd name="connsiteY18" fmla="*/ 109839 h 1182354"/>
                <a:gd name="connsiteX19" fmla="*/ 1044575 w 8836792"/>
                <a:gd name="connsiteY19" fmla="*/ 81264 h 1182354"/>
                <a:gd name="connsiteX20" fmla="*/ 2187575 w 8836792"/>
                <a:gd name="connsiteY20" fmla="*/ 81264 h 1182354"/>
                <a:gd name="connsiteX21" fmla="*/ 4273550 w 8836792"/>
                <a:gd name="connsiteY21" fmla="*/ 90789 h 1182354"/>
                <a:gd name="connsiteX22" fmla="*/ 4302125 w 8836792"/>
                <a:gd name="connsiteY22" fmla="*/ 100314 h 1182354"/>
                <a:gd name="connsiteX23" fmla="*/ 4483100 w 8836792"/>
                <a:gd name="connsiteY23" fmla="*/ 119364 h 1182354"/>
                <a:gd name="connsiteX24" fmla="*/ 5045075 w 8836792"/>
                <a:gd name="connsiteY24" fmla="*/ 109839 h 1182354"/>
                <a:gd name="connsiteX25" fmla="*/ 6740525 w 8836792"/>
                <a:gd name="connsiteY25" fmla="*/ 81264 h 1182354"/>
                <a:gd name="connsiteX26" fmla="*/ 7064375 w 8836792"/>
                <a:gd name="connsiteY26" fmla="*/ 90789 h 1182354"/>
                <a:gd name="connsiteX27" fmla="*/ 7102475 w 8836792"/>
                <a:gd name="connsiteY27" fmla="*/ 100314 h 1182354"/>
                <a:gd name="connsiteX28" fmla="*/ 7207250 w 8836792"/>
                <a:gd name="connsiteY28" fmla="*/ 109839 h 1182354"/>
                <a:gd name="connsiteX29" fmla="*/ 7235825 w 8836792"/>
                <a:gd name="connsiteY29" fmla="*/ 119364 h 1182354"/>
                <a:gd name="connsiteX30" fmla="*/ 7340600 w 8836792"/>
                <a:gd name="connsiteY30" fmla="*/ 138414 h 1182354"/>
                <a:gd name="connsiteX31" fmla="*/ 7464425 w 8836792"/>
                <a:gd name="connsiteY31" fmla="*/ 166989 h 1182354"/>
                <a:gd name="connsiteX32" fmla="*/ 8769350 w 8836792"/>
                <a:gd name="connsiteY32" fmla="*/ 147939 h 1182354"/>
                <a:gd name="connsiteX33" fmla="*/ 8826500 w 8836792"/>
                <a:gd name="connsiteY33" fmla="*/ 157464 h 1182354"/>
                <a:gd name="connsiteX34" fmla="*/ 8797925 w 8836792"/>
                <a:gd name="connsiteY34" fmla="*/ 262239 h 1182354"/>
                <a:gd name="connsiteX35" fmla="*/ 8769350 w 8836792"/>
                <a:gd name="connsiteY35" fmla="*/ 271764 h 1182354"/>
                <a:gd name="connsiteX36" fmla="*/ 8750300 w 8836792"/>
                <a:gd name="connsiteY36" fmla="*/ 300339 h 1182354"/>
                <a:gd name="connsiteX37" fmla="*/ 8788400 w 8836792"/>
                <a:gd name="connsiteY37" fmla="*/ 357489 h 1182354"/>
                <a:gd name="connsiteX38" fmla="*/ 8797925 w 8836792"/>
                <a:gd name="connsiteY38" fmla="*/ 433689 h 1182354"/>
                <a:gd name="connsiteX39" fmla="*/ 8759825 w 8836792"/>
                <a:gd name="connsiteY39" fmla="*/ 443214 h 1182354"/>
                <a:gd name="connsiteX40" fmla="*/ 8750300 w 8836792"/>
                <a:gd name="connsiteY40" fmla="*/ 471789 h 1182354"/>
                <a:gd name="connsiteX41" fmla="*/ 8740775 w 8836792"/>
                <a:gd name="connsiteY41" fmla="*/ 557514 h 1182354"/>
                <a:gd name="connsiteX42" fmla="*/ 8712200 w 8836792"/>
                <a:gd name="connsiteY42" fmla="*/ 576564 h 1182354"/>
                <a:gd name="connsiteX43" fmla="*/ 8721725 w 8836792"/>
                <a:gd name="connsiteY43" fmla="*/ 605139 h 1182354"/>
                <a:gd name="connsiteX44" fmla="*/ 8750300 w 8836792"/>
                <a:gd name="connsiteY44" fmla="*/ 624189 h 1182354"/>
                <a:gd name="connsiteX45" fmla="*/ 8702675 w 8836792"/>
                <a:gd name="connsiteY45" fmla="*/ 719439 h 1182354"/>
                <a:gd name="connsiteX46" fmla="*/ 8712200 w 8836792"/>
                <a:gd name="connsiteY46" fmla="*/ 767064 h 1182354"/>
                <a:gd name="connsiteX47" fmla="*/ 8740775 w 8836792"/>
                <a:gd name="connsiteY47" fmla="*/ 776589 h 1182354"/>
                <a:gd name="connsiteX48" fmla="*/ 8778875 w 8836792"/>
                <a:gd name="connsiteY48" fmla="*/ 814689 h 1182354"/>
                <a:gd name="connsiteX49" fmla="*/ 8769350 w 8836792"/>
                <a:gd name="connsiteY49" fmla="*/ 852789 h 1182354"/>
                <a:gd name="connsiteX50" fmla="*/ 8721725 w 8836792"/>
                <a:gd name="connsiteY50" fmla="*/ 909939 h 1182354"/>
                <a:gd name="connsiteX51" fmla="*/ 8693150 w 8836792"/>
                <a:gd name="connsiteY51" fmla="*/ 919464 h 1182354"/>
                <a:gd name="connsiteX52" fmla="*/ 8636000 w 8836792"/>
                <a:gd name="connsiteY52" fmla="*/ 967089 h 1182354"/>
                <a:gd name="connsiteX53" fmla="*/ 8607425 w 8836792"/>
                <a:gd name="connsiteY53" fmla="*/ 995664 h 1182354"/>
                <a:gd name="connsiteX54" fmla="*/ 8569325 w 8836792"/>
                <a:gd name="connsiteY54" fmla="*/ 1014714 h 1182354"/>
                <a:gd name="connsiteX55" fmla="*/ 8464550 w 8836792"/>
                <a:gd name="connsiteY55" fmla="*/ 1033764 h 1182354"/>
                <a:gd name="connsiteX56" fmla="*/ 7931150 w 8836792"/>
                <a:gd name="connsiteY56" fmla="*/ 1043289 h 1182354"/>
                <a:gd name="connsiteX57" fmla="*/ 7797800 w 8836792"/>
                <a:gd name="connsiteY57" fmla="*/ 1052814 h 1182354"/>
                <a:gd name="connsiteX58" fmla="*/ 7635875 w 8836792"/>
                <a:gd name="connsiteY58" fmla="*/ 1071864 h 1182354"/>
                <a:gd name="connsiteX59" fmla="*/ 7254875 w 8836792"/>
                <a:gd name="connsiteY59" fmla="*/ 1081389 h 1182354"/>
                <a:gd name="connsiteX60" fmla="*/ 7083425 w 8836792"/>
                <a:gd name="connsiteY60" fmla="*/ 1062339 h 1182354"/>
                <a:gd name="connsiteX61" fmla="*/ 7026275 w 8836792"/>
                <a:gd name="connsiteY61" fmla="*/ 1043289 h 1182354"/>
                <a:gd name="connsiteX62" fmla="*/ 6997700 w 8836792"/>
                <a:gd name="connsiteY62" fmla="*/ 1033764 h 1182354"/>
                <a:gd name="connsiteX63" fmla="*/ 6673850 w 8836792"/>
                <a:gd name="connsiteY63" fmla="*/ 1014714 h 1182354"/>
                <a:gd name="connsiteX64" fmla="*/ 6473825 w 8836792"/>
                <a:gd name="connsiteY64" fmla="*/ 986139 h 1182354"/>
                <a:gd name="connsiteX65" fmla="*/ 5921375 w 8836792"/>
                <a:gd name="connsiteY65" fmla="*/ 1005189 h 1182354"/>
                <a:gd name="connsiteX66" fmla="*/ 5826125 w 8836792"/>
                <a:gd name="connsiteY66" fmla="*/ 1014714 h 1182354"/>
                <a:gd name="connsiteX67" fmla="*/ 5797550 w 8836792"/>
                <a:gd name="connsiteY67" fmla="*/ 1024239 h 1182354"/>
                <a:gd name="connsiteX68" fmla="*/ 5692775 w 8836792"/>
                <a:gd name="connsiteY68" fmla="*/ 1052814 h 1182354"/>
                <a:gd name="connsiteX69" fmla="*/ 5111750 w 8836792"/>
                <a:gd name="connsiteY69" fmla="*/ 1043289 h 1182354"/>
                <a:gd name="connsiteX70" fmla="*/ 5045075 w 8836792"/>
                <a:gd name="connsiteY70" fmla="*/ 1024239 h 1182354"/>
                <a:gd name="connsiteX71" fmla="*/ 4978400 w 8836792"/>
                <a:gd name="connsiteY71" fmla="*/ 1014714 h 1182354"/>
                <a:gd name="connsiteX72" fmla="*/ 4321175 w 8836792"/>
                <a:gd name="connsiteY72" fmla="*/ 1033764 h 1182354"/>
                <a:gd name="connsiteX73" fmla="*/ 4292600 w 8836792"/>
                <a:gd name="connsiteY73" fmla="*/ 1043289 h 1182354"/>
                <a:gd name="connsiteX74" fmla="*/ 4254500 w 8836792"/>
                <a:gd name="connsiteY74" fmla="*/ 1052814 h 1182354"/>
                <a:gd name="connsiteX75" fmla="*/ 4187825 w 8836792"/>
                <a:gd name="connsiteY75" fmla="*/ 1071864 h 1182354"/>
                <a:gd name="connsiteX76" fmla="*/ 4140200 w 8836792"/>
                <a:gd name="connsiteY76" fmla="*/ 1043289 h 1182354"/>
                <a:gd name="connsiteX77" fmla="*/ 4083050 w 8836792"/>
                <a:gd name="connsiteY77" fmla="*/ 1024239 h 1182354"/>
                <a:gd name="connsiteX78" fmla="*/ 4054475 w 8836792"/>
                <a:gd name="connsiteY78" fmla="*/ 1081389 h 1182354"/>
                <a:gd name="connsiteX79" fmla="*/ 4041140 w 8836792"/>
                <a:gd name="connsiteY79" fmla="*/ 1182354 h 1182354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  <a:gd name="connsiteX78" fmla="*/ 4054475 w 8836792"/>
                <a:gd name="connsiteY78" fmla="*/ 1081389 h 1135925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8836792" h="1135925">
                  <a:moveTo>
                    <a:pt x="3921125" y="1062339"/>
                  </a:moveTo>
                  <a:cubicBezTo>
                    <a:pt x="3903053" y="1048283"/>
                    <a:pt x="3863975" y="1024239"/>
                    <a:pt x="3863975" y="1024239"/>
                  </a:cubicBezTo>
                  <a:lnTo>
                    <a:pt x="2530475" y="1043289"/>
                  </a:lnTo>
                  <a:cubicBezTo>
                    <a:pt x="2454014" y="1042646"/>
                    <a:pt x="2378075" y="1030589"/>
                    <a:pt x="2301875" y="1024239"/>
                  </a:cubicBezTo>
                  <a:cubicBezTo>
                    <a:pt x="2286000" y="1021064"/>
                    <a:pt x="2270359" y="1016325"/>
                    <a:pt x="2254250" y="1014714"/>
                  </a:cubicBezTo>
                  <a:cubicBezTo>
                    <a:pt x="2063660" y="995655"/>
                    <a:pt x="2167185" y="1019141"/>
                    <a:pt x="2073275" y="995664"/>
                  </a:cubicBezTo>
                  <a:lnTo>
                    <a:pt x="1282700" y="1005189"/>
                  </a:lnTo>
                  <a:cubicBezTo>
                    <a:pt x="1236917" y="1006195"/>
                    <a:pt x="1066690" y="1040141"/>
                    <a:pt x="1054100" y="1043289"/>
                  </a:cubicBezTo>
                  <a:cubicBezTo>
                    <a:pt x="1041400" y="1046464"/>
                    <a:pt x="1028976" y="1051084"/>
                    <a:pt x="1016000" y="1052814"/>
                  </a:cubicBezTo>
                  <a:cubicBezTo>
                    <a:pt x="981239" y="1057449"/>
                    <a:pt x="946150" y="1059164"/>
                    <a:pt x="911225" y="1062339"/>
                  </a:cubicBezTo>
                  <a:cubicBezTo>
                    <a:pt x="654050" y="1059164"/>
                    <a:pt x="383096" y="1135925"/>
                    <a:pt x="139700" y="1052814"/>
                  </a:cubicBezTo>
                  <a:cubicBezTo>
                    <a:pt x="58519" y="1025094"/>
                    <a:pt x="135364" y="881266"/>
                    <a:pt x="130175" y="795639"/>
                  </a:cubicBezTo>
                  <a:cubicBezTo>
                    <a:pt x="128698" y="771260"/>
                    <a:pt x="121715" y="734625"/>
                    <a:pt x="111125" y="709914"/>
                  </a:cubicBezTo>
                  <a:cubicBezTo>
                    <a:pt x="105532" y="696863"/>
                    <a:pt x="98425" y="684514"/>
                    <a:pt x="92075" y="671814"/>
                  </a:cubicBezTo>
                  <a:cubicBezTo>
                    <a:pt x="88900" y="614664"/>
                    <a:pt x="86628" y="557457"/>
                    <a:pt x="82550" y="500364"/>
                  </a:cubicBezTo>
                  <a:cubicBezTo>
                    <a:pt x="80277" y="468537"/>
                    <a:pt x="74899" y="436967"/>
                    <a:pt x="73025" y="405114"/>
                  </a:cubicBezTo>
                  <a:cubicBezTo>
                    <a:pt x="62839" y="231954"/>
                    <a:pt x="0" y="176514"/>
                    <a:pt x="73025" y="128889"/>
                  </a:cubicBezTo>
                  <a:cubicBezTo>
                    <a:pt x="146050" y="81264"/>
                    <a:pt x="365212" y="125322"/>
                    <a:pt x="511175" y="119364"/>
                  </a:cubicBezTo>
                  <a:cubicBezTo>
                    <a:pt x="521207" y="118955"/>
                    <a:pt x="529732" y="110507"/>
                    <a:pt x="539750" y="109839"/>
                  </a:cubicBezTo>
                  <a:cubicBezTo>
                    <a:pt x="1316677" y="58044"/>
                    <a:pt x="717048" y="111039"/>
                    <a:pt x="1044575" y="81264"/>
                  </a:cubicBezTo>
                  <a:cubicBezTo>
                    <a:pt x="1450896" y="0"/>
                    <a:pt x="1061400" y="74520"/>
                    <a:pt x="2187575" y="81264"/>
                  </a:cubicBezTo>
                  <a:lnTo>
                    <a:pt x="4273550" y="90789"/>
                  </a:lnTo>
                  <a:cubicBezTo>
                    <a:pt x="4283075" y="93964"/>
                    <a:pt x="4292280" y="98345"/>
                    <a:pt x="4302125" y="100314"/>
                  </a:cubicBezTo>
                  <a:cubicBezTo>
                    <a:pt x="4355453" y="110980"/>
                    <a:pt x="4433609" y="115240"/>
                    <a:pt x="4483100" y="119364"/>
                  </a:cubicBezTo>
                  <a:lnTo>
                    <a:pt x="5045075" y="109839"/>
                  </a:lnTo>
                  <a:cubicBezTo>
                    <a:pt x="6675069" y="95021"/>
                    <a:pt x="6066438" y="160568"/>
                    <a:pt x="6740525" y="81264"/>
                  </a:cubicBezTo>
                  <a:cubicBezTo>
                    <a:pt x="6848475" y="84439"/>
                    <a:pt x="6956528" y="85113"/>
                    <a:pt x="7064375" y="90789"/>
                  </a:cubicBezTo>
                  <a:cubicBezTo>
                    <a:pt x="7077448" y="91477"/>
                    <a:pt x="7089499" y="98584"/>
                    <a:pt x="7102475" y="100314"/>
                  </a:cubicBezTo>
                  <a:cubicBezTo>
                    <a:pt x="7137236" y="104949"/>
                    <a:pt x="7172325" y="106664"/>
                    <a:pt x="7207250" y="109839"/>
                  </a:cubicBezTo>
                  <a:cubicBezTo>
                    <a:pt x="7216775" y="113014"/>
                    <a:pt x="7226085" y="116929"/>
                    <a:pt x="7235825" y="119364"/>
                  </a:cubicBezTo>
                  <a:cubicBezTo>
                    <a:pt x="7262450" y="126020"/>
                    <a:pt x="7315124" y="134168"/>
                    <a:pt x="7340600" y="138414"/>
                  </a:cubicBezTo>
                  <a:cubicBezTo>
                    <a:pt x="7391820" y="158902"/>
                    <a:pt x="7401459" y="167423"/>
                    <a:pt x="7464425" y="166989"/>
                  </a:cubicBezTo>
                  <a:lnTo>
                    <a:pt x="8769350" y="147939"/>
                  </a:lnTo>
                  <a:cubicBezTo>
                    <a:pt x="8788400" y="151114"/>
                    <a:pt x="8817121" y="140582"/>
                    <a:pt x="8826500" y="157464"/>
                  </a:cubicBezTo>
                  <a:cubicBezTo>
                    <a:pt x="8836792" y="175990"/>
                    <a:pt x="8821676" y="243238"/>
                    <a:pt x="8797925" y="262239"/>
                  </a:cubicBezTo>
                  <a:cubicBezTo>
                    <a:pt x="8790085" y="268511"/>
                    <a:pt x="8778875" y="268589"/>
                    <a:pt x="8769350" y="271764"/>
                  </a:cubicBezTo>
                  <a:cubicBezTo>
                    <a:pt x="8763000" y="281289"/>
                    <a:pt x="8751919" y="289006"/>
                    <a:pt x="8750300" y="300339"/>
                  </a:cubicBezTo>
                  <a:cubicBezTo>
                    <a:pt x="8744952" y="337778"/>
                    <a:pt x="8764367" y="341467"/>
                    <a:pt x="8788400" y="357489"/>
                  </a:cubicBezTo>
                  <a:cubicBezTo>
                    <a:pt x="8804717" y="381964"/>
                    <a:pt x="8826260" y="399687"/>
                    <a:pt x="8797925" y="433689"/>
                  </a:cubicBezTo>
                  <a:cubicBezTo>
                    <a:pt x="8789544" y="443746"/>
                    <a:pt x="8772525" y="440039"/>
                    <a:pt x="8759825" y="443214"/>
                  </a:cubicBezTo>
                  <a:cubicBezTo>
                    <a:pt x="8756650" y="452739"/>
                    <a:pt x="8751951" y="461885"/>
                    <a:pt x="8750300" y="471789"/>
                  </a:cubicBezTo>
                  <a:cubicBezTo>
                    <a:pt x="8745573" y="500149"/>
                    <a:pt x="8750600" y="530494"/>
                    <a:pt x="8740775" y="557514"/>
                  </a:cubicBezTo>
                  <a:cubicBezTo>
                    <a:pt x="8736863" y="568272"/>
                    <a:pt x="8721725" y="570214"/>
                    <a:pt x="8712200" y="576564"/>
                  </a:cubicBezTo>
                  <a:cubicBezTo>
                    <a:pt x="8715375" y="586089"/>
                    <a:pt x="8715453" y="597299"/>
                    <a:pt x="8721725" y="605139"/>
                  </a:cubicBezTo>
                  <a:cubicBezTo>
                    <a:pt x="8728876" y="614078"/>
                    <a:pt x="8749161" y="612798"/>
                    <a:pt x="8750300" y="624189"/>
                  </a:cubicBezTo>
                  <a:cubicBezTo>
                    <a:pt x="8757121" y="692397"/>
                    <a:pt x="8740509" y="694216"/>
                    <a:pt x="8702675" y="719439"/>
                  </a:cubicBezTo>
                  <a:cubicBezTo>
                    <a:pt x="8705850" y="735314"/>
                    <a:pt x="8703220" y="753594"/>
                    <a:pt x="8712200" y="767064"/>
                  </a:cubicBezTo>
                  <a:cubicBezTo>
                    <a:pt x="8717769" y="775418"/>
                    <a:pt x="8732605" y="770753"/>
                    <a:pt x="8740775" y="776589"/>
                  </a:cubicBezTo>
                  <a:cubicBezTo>
                    <a:pt x="8755390" y="787028"/>
                    <a:pt x="8766175" y="801989"/>
                    <a:pt x="8778875" y="814689"/>
                  </a:cubicBezTo>
                  <a:cubicBezTo>
                    <a:pt x="8775700" y="827389"/>
                    <a:pt x="8774507" y="840757"/>
                    <a:pt x="8769350" y="852789"/>
                  </a:cubicBezTo>
                  <a:cubicBezTo>
                    <a:pt x="8762322" y="869189"/>
                    <a:pt x="8735457" y="900785"/>
                    <a:pt x="8721725" y="909939"/>
                  </a:cubicBezTo>
                  <a:cubicBezTo>
                    <a:pt x="8713371" y="915508"/>
                    <a:pt x="8702675" y="916289"/>
                    <a:pt x="8693150" y="919464"/>
                  </a:cubicBezTo>
                  <a:cubicBezTo>
                    <a:pt x="8655595" y="975796"/>
                    <a:pt x="8697522" y="923144"/>
                    <a:pt x="8636000" y="967089"/>
                  </a:cubicBezTo>
                  <a:cubicBezTo>
                    <a:pt x="8625039" y="974919"/>
                    <a:pt x="8618386" y="987834"/>
                    <a:pt x="8607425" y="995664"/>
                  </a:cubicBezTo>
                  <a:cubicBezTo>
                    <a:pt x="8595871" y="1003917"/>
                    <a:pt x="8582376" y="1009121"/>
                    <a:pt x="8569325" y="1014714"/>
                  </a:cubicBezTo>
                  <a:cubicBezTo>
                    <a:pt x="8537111" y="1028520"/>
                    <a:pt x="8498079" y="1032716"/>
                    <a:pt x="8464550" y="1033764"/>
                  </a:cubicBezTo>
                  <a:cubicBezTo>
                    <a:pt x="8286808" y="1039318"/>
                    <a:pt x="8108950" y="1040114"/>
                    <a:pt x="7931150" y="1043289"/>
                  </a:cubicBezTo>
                  <a:cubicBezTo>
                    <a:pt x="7886700" y="1046464"/>
                    <a:pt x="7842156" y="1048521"/>
                    <a:pt x="7797800" y="1052814"/>
                  </a:cubicBezTo>
                  <a:cubicBezTo>
                    <a:pt x="7743705" y="1058049"/>
                    <a:pt x="7690147" y="1069008"/>
                    <a:pt x="7635875" y="1071864"/>
                  </a:cubicBezTo>
                  <a:cubicBezTo>
                    <a:pt x="7509011" y="1078541"/>
                    <a:pt x="7381875" y="1078214"/>
                    <a:pt x="7254875" y="1081389"/>
                  </a:cubicBezTo>
                  <a:cubicBezTo>
                    <a:pt x="7197725" y="1075039"/>
                    <a:pt x="7140144" y="1071792"/>
                    <a:pt x="7083425" y="1062339"/>
                  </a:cubicBezTo>
                  <a:cubicBezTo>
                    <a:pt x="7063618" y="1059038"/>
                    <a:pt x="7045325" y="1049639"/>
                    <a:pt x="7026275" y="1043289"/>
                  </a:cubicBezTo>
                  <a:cubicBezTo>
                    <a:pt x="7016750" y="1040114"/>
                    <a:pt x="7007729" y="1034242"/>
                    <a:pt x="6997700" y="1033764"/>
                  </a:cubicBezTo>
                  <a:cubicBezTo>
                    <a:pt x="6756325" y="1022270"/>
                    <a:pt x="6864229" y="1029359"/>
                    <a:pt x="6673850" y="1014714"/>
                  </a:cubicBezTo>
                  <a:cubicBezTo>
                    <a:pt x="6646920" y="1010226"/>
                    <a:pt x="6511796" y="985572"/>
                    <a:pt x="6473825" y="986139"/>
                  </a:cubicBezTo>
                  <a:cubicBezTo>
                    <a:pt x="6289586" y="988889"/>
                    <a:pt x="6105525" y="998839"/>
                    <a:pt x="5921375" y="1005189"/>
                  </a:cubicBezTo>
                  <a:cubicBezTo>
                    <a:pt x="5889625" y="1008364"/>
                    <a:pt x="5857662" y="1009862"/>
                    <a:pt x="5826125" y="1014714"/>
                  </a:cubicBezTo>
                  <a:cubicBezTo>
                    <a:pt x="5816202" y="1016241"/>
                    <a:pt x="5807236" y="1021597"/>
                    <a:pt x="5797550" y="1024239"/>
                  </a:cubicBezTo>
                  <a:cubicBezTo>
                    <a:pt x="5679382" y="1056467"/>
                    <a:pt x="5758547" y="1030890"/>
                    <a:pt x="5692775" y="1052814"/>
                  </a:cubicBezTo>
                  <a:cubicBezTo>
                    <a:pt x="5499100" y="1049639"/>
                    <a:pt x="5305263" y="1051826"/>
                    <a:pt x="5111750" y="1043289"/>
                  </a:cubicBezTo>
                  <a:cubicBezTo>
                    <a:pt x="5088658" y="1042270"/>
                    <a:pt x="5067676" y="1029082"/>
                    <a:pt x="5045075" y="1024239"/>
                  </a:cubicBezTo>
                  <a:cubicBezTo>
                    <a:pt x="5023123" y="1019535"/>
                    <a:pt x="5000625" y="1017889"/>
                    <a:pt x="4978400" y="1014714"/>
                  </a:cubicBezTo>
                  <a:lnTo>
                    <a:pt x="4321175" y="1033764"/>
                  </a:lnTo>
                  <a:cubicBezTo>
                    <a:pt x="4311143" y="1034182"/>
                    <a:pt x="4302254" y="1040531"/>
                    <a:pt x="4292600" y="1043289"/>
                  </a:cubicBezTo>
                  <a:cubicBezTo>
                    <a:pt x="4280013" y="1046885"/>
                    <a:pt x="4267087" y="1049218"/>
                    <a:pt x="4254500" y="1052814"/>
                  </a:cubicBezTo>
                  <a:cubicBezTo>
                    <a:pt x="4158847" y="1080143"/>
                    <a:pt x="4306932" y="1042087"/>
                    <a:pt x="4187825" y="1071864"/>
                  </a:cubicBezTo>
                  <a:cubicBezTo>
                    <a:pt x="4168775" y="1070277"/>
                    <a:pt x="4157662" y="1051226"/>
                    <a:pt x="4140200" y="1043289"/>
                  </a:cubicBezTo>
                  <a:cubicBezTo>
                    <a:pt x="4117574" y="1047814"/>
                    <a:pt x="4114276" y="1030484"/>
                    <a:pt x="4083050" y="1024239"/>
                  </a:cubicBezTo>
                </a:path>
              </a:pathLst>
            </a:custGeom>
            <a:blipFill>
              <a:blip r:embed="rId3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9" name="Text Placeholder 3"/>
          <p:cNvSpPr txBox="1">
            <a:spLocks/>
          </p:cNvSpPr>
          <p:nvPr/>
        </p:nvSpPr>
        <p:spPr>
          <a:xfrm>
            <a:off x="6001966" y="1386379"/>
            <a:ext cx="2484875" cy="615553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b="1" dirty="0">
                <a:solidFill>
                  <a:schemeClr val="tx2">
                    <a:lumMod val="75000"/>
                    <a:lumOff val="25000"/>
                  </a:schemeClr>
                </a:solidFill>
                <a:cs typeface="+mj-cs"/>
              </a:rPr>
              <a:t>MP</a:t>
            </a:r>
            <a:br>
              <a:rPr lang="ar-SY" sz="1800" b="1" dirty="0">
                <a:solidFill>
                  <a:schemeClr val="tx2">
                    <a:lumMod val="75000"/>
                    <a:lumOff val="25000"/>
                  </a:schemeClr>
                </a:solidFill>
                <a:cs typeface="+mj-cs"/>
              </a:rPr>
            </a:br>
            <a:r>
              <a:rPr lang="lt-LT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Patikrinti ir patvirtinti mokėjimo dokumentai</a:t>
            </a:r>
          </a:p>
        </p:txBody>
      </p:sp>
      <p:grpSp>
        <p:nvGrpSpPr>
          <p:cNvPr id="20" name="Group 41"/>
          <p:cNvGrpSpPr/>
          <p:nvPr/>
        </p:nvGrpSpPr>
        <p:grpSpPr>
          <a:xfrm>
            <a:off x="4800600" y="2392856"/>
            <a:ext cx="3890524" cy="962434"/>
            <a:chOff x="352425" y="1131025"/>
            <a:chExt cx="8439149" cy="1157425"/>
          </a:xfrm>
        </p:grpSpPr>
        <p:sp>
          <p:nvSpPr>
            <p:cNvPr id="21" name="Freeform 20"/>
            <p:cNvSpPr/>
            <p:nvPr/>
          </p:nvSpPr>
          <p:spPr>
            <a:xfrm>
              <a:off x="361949" y="1152525"/>
              <a:ext cx="8429625" cy="1135925"/>
            </a:xfrm>
            <a:custGeom>
              <a:avLst/>
              <a:gdLst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3978275 w 8836792"/>
                <a:gd name="connsiteY63" fmla="*/ 110043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83050 w 8836792"/>
                <a:gd name="connsiteY62" fmla="*/ 102423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0200 w 8836792"/>
                <a:gd name="connsiteY60" fmla="*/ 1043289 h 1135925"/>
                <a:gd name="connsiteX61" fmla="*/ 4083050 w 8836792"/>
                <a:gd name="connsiteY61" fmla="*/ 1024239 h 1135925"/>
                <a:gd name="connsiteX62" fmla="*/ 4054475 w 8836792"/>
                <a:gd name="connsiteY62" fmla="*/ 1081389 h 1135925"/>
                <a:gd name="connsiteX63" fmla="*/ 3949700 w 8836792"/>
                <a:gd name="connsiteY63" fmla="*/ 1090914 h 1135925"/>
                <a:gd name="connsiteX64" fmla="*/ 3921125 w 8836792"/>
                <a:gd name="connsiteY64" fmla="*/ 1062339 h 1135925"/>
                <a:gd name="connsiteX65" fmla="*/ 3863975 w 8836792"/>
                <a:gd name="connsiteY65" fmla="*/ 1024239 h 1135925"/>
                <a:gd name="connsiteX66" fmla="*/ 2530475 w 8836792"/>
                <a:gd name="connsiteY66" fmla="*/ 1043289 h 1135925"/>
                <a:gd name="connsiteX67" fmla="*/ 2301875 w 8836792"/>
                <a:gd name="connsiteY67" fmla="*/ 1024239 h 1135925"/>
                <a:gd name="connsiteX68" fmla="*/ 2254250 w 8836792"/>
                <a:gd name="connsiteY68" fmla="*/ 1014714 h 1135925"/>
                <a:gd name="connsiteX69" fmla="*/ 2073275 w 8836792"/>
                <a:gd name="connsiteY69" fmla="*/ 995664 h 1135925"/>
                <a:gd name="connsiteX70" fmla="*/ 1282700 w 8836792"/>
                <a:gd name="connsiteY70" fmla="*/ 1005189 h 1135925"/>
                <a:gd name="connsiteX71" fmla="*/ 1054100 w 8836792"/>
                <a:gd name="connsiteY71" fmla="*/ 1043289 h 1135925"/>
                <a:gd name="connsiteX72" fmla="*/ 1016000 w 8836792"/>
                <a:gd name="connsiteY72" fmla="*/ 1052814 h 1135925"/>
                <a:gd name="connsiteX73" fmla="*/ 911225 w 8836792"/>
                <a:gd name="connsiteY73" fmla="*/ 1062339 h 1135925"/>
                <a:gd name="connsiteX74" fmla="*/ 139700 w 8836792"/>
                <a:gd name="connsiteY74" fmla="*/ 1052814 h 1135925"/>
                <a:gd name="connsiteX75" fmla="*/ 130175 w 8836792"/>
                <a:gd name="connsiteY75" fmla="*/ 795639 h 1135925"/>
                <a:gd name="connsiteX76" fmla="*/ 111125 w 8836792"/>
                <a:gd name="connsiteY76" fmla="*/ 709914 h 1135925"/>
                <a:gd name="connsiteX77" fmla="*/ 92075 w 8836792"/>
                <a:gd name="connsiteY77" fmla="*/ 671814 h 1135925"/>
                <a:gd name="connsiteX78" fmla="*/ 82550 w 8836792"/>
                <a:gd name="connsiteY78" fmla="*/ 500364 h 1135925"/>
                <a:gd name="connsiteX79" fmla="*/ 73025 w 8836792"/>
                <a:gd name="connsiteY79" fmla="*/ 405114 h 1135925"/>
                <a:gd name="connsiteX80" fmla="*/ 73025 w 8836792"/>
                <a:gd name="connsiteY80" fmla="*/ 128889 h 1135925"/>
                <a:gd name="connsiteX0" fmla="*/ 3921125 w 8836792"/>
                <a:gd name="connsiteY0" fmla="*/ 1062339 h 1182354"/>
                <a:gd name="connsiteX1" fmla="*/ 3863975 w 8836792"/>
                <a:gd name="connsiteY1" fmla="*/ 1024239 h 1182354"/>
                <a:gd name="connsiteX2" fmla="*/ 2530475 w 8836792"/>
                <a:gd name="connsiteY2" fmla="*/ 1043289 h 1182354"/>
                <a:gd name="connsiteX3" fmla="*/ 2301875 w 8836792"/>
                <a:gd name="connsiteY3" fmla="*/ 1024239 h 1182354"/>
                <a:gd name="connsiteX4" fmla="*/ 2254250 w 8836792"/>
                <a:gd name="connsiteY4" fmla="*/ 1014714 h 1182354"/>
                <a:gd name="connsiteX5" fmla="*/ 2073275 w 8836792"/>
                <a:gd name="connsiteY5" fmla="*/ 995664 h 1182354"/>
                <a:gd name="connsiteX6" fmla="*/ 1282700 w 8836792"/>
                <a:gd name="connsiteY6" fmla="*/ 1005189 h 1182354"/>
                <a:gd name="connsiteX7" fmla="*/ 1054100 w 8836792"/>
                <a:gd name="connsiteY7" fmla="*/ 1043289 h 1182354"/>
                <a:gd name="connsiteX8" fmla="*/ 1016000 w 8836792"/>
                <a:gd name="connsiteY8" fmla="*/ 1052814 h 1182354"/>
                <a:gd name="connsiteX9" fmla="*/ 911225 w 8836792"/>
                <a:gd name="connsiteY9" fmla="*/ 1062339 h 1182354"/>
                <a:gd name="connsiteX10" fmla="*/ 139700 w 8836792"/>
                <a:gd name="connsiteY10" fmla="*/ 1052814 h 1182354"/>
                <a:gd name="connsiteX11" fmla="*/ 130175 w 8836792"/>
                <a:gd name="connsiteY11" fmla="*/ 795639 h 1182354"/>
                <a:gd name="connsiteX12" fmla="*/ 111125 w 8836792"/>
                <a:gd name="connsiteY12" fmla="*/ 709914 h 1182354"/>
                <a:gd name="connsiteX13" fmla="*/ 92075 w 8836792"/>
                <a:gd name="connsiteY13" fmla="*/ 671814 h 1182354"/>
                <a:gd name="connsiteX14" fmla="*/ 82550 w 8836792"/>
                <a:gd name="connsiteY14" fmla="*/ 500364 h 1182354"/>
                <a:gd name="connsiteX15" fmla="*/ 73025 w 8836792"/>
                <a:gd name="connsiteY15" fmla="*/ 405114 h 1182354"/>
                <a:gd name="connsiteX16" fmla="*/ 73025 w 8836792"/>
                <a:gd name="connsiteY16" fmla="*/ 128889 h 1182354"/>
                <a:gd name="connsiteX17" fmla="*/ 511175 w 8836792"/>
                <a:gd name="connsiteY17" fmla="*/ 119364 h 1182354"/>
                <a:gd name="connsiteX18" fmla="*/ 539750 w 8836792"/>
                <a:gd name="connsiteY18" fmla="*/ 109839 h 1182354"/>
                <a:gd name="connsiteX19" fmla="*/ 1044575 w 8836792"/>
                <a:gd name="connsiteY19" fmla="*/ 81264 h 1182354"/>
                <a:gd name="connsiteX20" fmla="*/ 2187575 w 8836792"/>
                <a:gd name="connsiteY20" fmla="*/ 81264 h 1182354"/>
                <a:gd name="connsiteX21" fmla="*/ 4273550 w 8836792"/>
                <a:gd name="connsiteY21" fmla="*/ 90789 h 1182354"/>
                <a:gd name="connsiteX22" fmla="*/ 4302125 w 8836792"/>
                <a:gd name="connsiteY22" fmla="*/ 100314 h 1182354"/>
                <a:gd name="connsiteX23" fmla="*/ 4483100 w 8836792"/>
                <a:gd name="connsiteY23" fmla="*/ 119364 h 1182354"/>
                <a:gd name="connsiteX24" fmla="*/ 5045075 w 8836792"/>
                <a:gd name="connsiteY24" fmla="*/ 109839 h 1182354"/>
                <a:gd name="connsiteX25" fmla="*/ 6740525 w 8836792"/>
                <a:gd name="connsiteY25" fmla="*/ 81264 h 1182354"/>
                <a:gd name="connsiteX26" fmla="*/ 7064375 w 8836792"/>
                <a:gd name="connsiteY26" fmla="*/ 90789 h 1182354"/>
                <a:gd name="connsiteX27" fmla="*/ 7102475 w 8836792"/>
                <a:gd name="connsiteY27" fmla="*/ 100314 h 1182354"/>
                <a:gd name="connsiteX28" fmla="*/ 7207250 w 8836792"/>
                <a:gd name="connsiteY28" fmla="*/ 109839 h 1182354"/>
                <a:gd name="connsiteX29" fmla="*/ 7235825 w 8836792"/>
                <a:gd name="connsiteY29" fmla="*/ 119364 h 1182354"/>
                <a:gd name="connsiteX30" fmla="*/ 7340600 w 8836792"/>
                <a:gd name="connsiteY30" fmla="*/ 138414 h 1182354"/>
                <a:gd name="connsiteX31" fmla="*/ 7464425 w 8836792"/>
                <a:gd name="connsiteY31" fmla="*/ 166989 h 1182354"/>
                <a:gd name="connsiteX32" fmla="*/ 8769350 w 8836792"/>
                <a:gd name="connsiteY32" fmla="*/ 147939 h 1182354"/>
                <a:gd name="connsiteX33" fmla="*/ 8826500 w 8836792"/>
                <a:gd name="connsiteY33" fmla="*/ 157464 h 1182354"/>
                <a:gd name="connsiteX34" fmla="*/ 8797925 w 8836792"/>
                <a:gd name="connsiteY34" fmla="*/ 262239 h 1182354"/>
                <a:gd name="connsiteX35" fmla="*/ 8769350 w 8836792"/>
                <a:gd name="connsiteY35" fmla="*/ 271764 h 1182354"/>
                <a:gd name="connsiteX36" fmla="*/ 8750300 w 8836792"/>
                <a:gd name="connsiteY36" fmla="*/ 300339 h 1182354"/>
                <a:gd name="connsiteX37" fmla="*/ 8788400 w 8836792"/>
                <a:gd name="connsiteY37" fmla="*/ 357489 h 1182354"/>
                <a:gd name="connsiteX38" fmla="*/ 8797925 w 8836792"/>
                <a:gd name="connsiteY38" fmla="*/ 433689 h 1182354"/>
                <a:gd name="connsiteX39" fmla="*/ 8759825 w 8836792"/>
                <a:gd name="connsiteY39" fmla="*/ 443214 h 1182354"/>
                <a:gd name="connsiteX40" fmla="*/ 8750300 w 8836792"/>
                <a:gd name="connsiteY40" fmla="*/ 471789 h 1182354"/>
                <a:gd name="connsiteX41" fmla="*/ 8740775 w 8836792"/>
                <a:gd name="connsiteY41" fmla="*/ 557514 h 1182354"/>
                <a:gd name="connsiteX42" fmla="*/ 8712200 w 8836792"/>
                <a:gd name="connsiteY42" fmla="*/ 576564 h 1182354"/>
                <a:gd name="connsiteX43" fmla="*/ 8721725 w 8836792"/>
                <a:gd name="connsiteY43" fmla="*/ 605139 h 1182354"/>
                <a:gd name="connsiteX44" fmla="*/ 8750300 w 8836792"/>
                <a:gd name="connsiteY44" fmla="*/ 624189 h 1182354"/>
                <a:gd name="connsiteX45" fmla="*/ 8702675 w 8836792"/>
                <a:gd name="connsiteY45" fmla="*/ 719439 h 1182354"/>
                <a:gd name="connsiteX46" fmla="*/ 8712200 w 8836792"/>
                <a:gd name="connsiteY46" fmla="*/ 767064 h 1182354"/>
                <a:gd name="connsiteX47" fmla="*/ 8740775 w 8836792"/>
                <a:gd name="connsiteY47" fmla="*/ 776589 h 1182354"/>
                <a:gd name="connsiteX48" fmla="*/ 8778875 w 8836792"/>
                <a:gd name="connsiteY48" fmla="*/ 814689 h 1182354"/>
                <a:gd name="connsiteX49" fmla="*/ 8769350 w 8836792"/>
                <a:gd name="connsiteY49" fmla="*/ 852789 h 1182354"/>
                <a:gd name="connsiteX50" fmla="*/ 8721725 w 8836792"/>
                <a:gd name="connsiteY50" fmla="*/ 909939 h 1182354"/>
                <a:gd name="connsiteX51" fmla="*/ 8693150 w 8836792"/>
                <a:gd name="connsiteY51" fmla="*/ 919464 h 1182354"/>
                <a:gd name="connsiteX52" fmla="*/ 8636000 w 8836792"/>
                <a:gd name="connsiteY52" fmla="*/ 967089 h 1182354"/>
                <a:gd name="connsiteX53" fmla="*/ 8607425 w 8836792"/>
                <a:gd name="connsiteY53" fmla="*/ 995664 h 1182354"/>
                <a:gd name="connsiteX54" fmla="*/ 8569325 w 8836792"/>
                <a:gd name="connsiteY54" fmla="*/ 1014714 h 1182354"/>
                <a:gd name="connsiteX55" fmla="*/ 8464550 w 8836792"/>
                <a:gd name="connsiteY55" fmla="*/ 1033764 h 1182354"/>
                <a:gd name="connsiteX56" fmla="*/ 7931150 w 8836792"/>
                <a:gd name="connsiteY56" fmla="*/ 1043289 h 1182354"/>
                <a:gd name="connsiteX57" fmla="*/ 7797800 w 8836792"/>
                <a:gd name="connsiteY57" fmla="*/ 1052814 h 1182354"/>
                <a:gd name="connsiteX58" fmla="*/ 7635875 w 8836792"/>
                <a:gd name="connsiteY58" fmla="*/ 1071864 h 1182354"/>
                <a:gd name="connsiteX59" fmla="*/ 7254875 w 8836792"/>
                <a:gd name="connsiteY59" fmla="*/ 1081389 h 1182354"/>
                <a:gd name="connsiteX60" fmla="*/ 7083425 w 8836792"/>
                <a:gd name="connsiteY60" fmla="*/ 1062339 h 1182354"/>
                <a:gd name="connsiteX61" fmla="*/ 7026275 w 8836792"/>
                <a:gd name="connsiteY61" fmla="*/ 1043289 h 1182354"/>
                <a:gd name="connsiteX62" fmla="*/ 6997700 w 8836792"/>
                <a:gd name="connsiteY62" fmla="*/ 1033764 h 1182354"/>
                <a:gd name="connsiteX63" fmla="*/ 6673850 w 8836792"/>
                <a:gd name="connsiteY63" fmla="*/ 1014714 h 1182354"/>
                <a:gd name="connsiteX64" fmla="*/ 6473825 w 8836792"/>
                <a:gd name="connsiteY64" fmla="*/ 986139 h 1182354"/>
                <a:gd name="connsiteX65" fmla="*/ 5921375 w 8836792"/>
                <a:gd name="connsiteY65" fmla="*/ 1005189 h 1182354"/>
                <a:gd name="connsiteX66" fmla="*/ 5826125 w 8836792"/>
                <a:gd name="connsiteY66" fmla="*/ 1014714 h 1182354"/>
                <a:gd name="connsiteX67" fmla="*/ 5797550 w 8836792"/>
                <a:gd name="connsiteY67" fmla="*/ 1024239 h 1182354"/>
                <a:gd name="connsiteX68" fmla="*/ 5692775 w 8836792"/>
                <a:gd name="connsiteY68" fmla="*/ 1052814 h 1182354"/>
                <a:gd name="connsiteX69" fmla="*/ 5111750 w 8836792"/>
                <a:gd name="connsiteY69" fmla="*/ 1043289 h 1182354"/>
                <a:gd name="connsiteX70" fmla="*/ 5045075 w 8836792"/>
                <a:gd name="connsiteY70" fmla="*/ 1024239 h 1182354"/>
                <a:gd name="connsiteX71" fmla="*/ 4978400 w 8836792"/>
                <a:gd name="connsiteY71" fmla="*/ 1014714 h 1182354"/>
                <a:gd name="connsiteX72" fmla="*/ 4321175 w 8836792"/>
                <a:gd name="connsiteY72" fmla="*/ 1033764 h 1182354"/>
                <a:gd name="connsiteX73" fmla="*/ 4292600 w 8836792"/>
                <a:gd name="connsiteY73" fmla="*/ 1043289 h 1182354"/>
                <a:gd name="connsiteX74" fmla="*/ 4254500 w 8836792"/>
                <a:gd name="connsiteY74" fmla="*/ 1052814 h 1182354"/>
                <a:gd name="connsiteX75" fmla="*/ 4187825 w 8836792"/>
                <a:gd name="connsiteY75" fmla="*/ 1071864 h 1182354"/>
                <a:gd name="connsiteX76" fmla="*/ 4140200 w 8836792"/>
                <a:gd name="connsiteY76" fmla="*/ 1043289 h 1182354"/>
                <a:gd name="connsiteX77" fmla="*/ 4083050 w 8836792"/>
                <a:gd name="connsiteY77" fmla="*/ 1024239 h 1182354"/>
                <a:gd name="connsiteX78" fmla="*/ 4054475 w 8836792"/>
                <a:gd name="connsiteY78" fmla="*/ 1081389 h 1182354"/>
                <a:gd name="connsiteX79" fmla="*/ 4041140 w 8836792"/>
                <a:gd name="connsiteY79" fmla="*/ 1182354 h 1182354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  <a:gd name="connsiteX78" fmla="*/ 4054475 w 8836792"/>
                <a:gd name="connsiteY78" fmla="*/ 1081389 h 1135925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8836792" h="1135925">
                  <a:moveTo>
                    <a:pt x="3921125" y="1062339"/>
                  </a:moveTo>
                  <a:cubicBezTo>
                    <a:pt x="3903053" y="1048283"/>
                    <a:pt x="3863975" y="1024239"/>
                    <a:pt x="3863975" y="1024239"/>
                  </a:cubicBezTo>
                  <a:lnTo>
                    <a:pt x="2530475" y="1043289"/>
                  </a:lnTo>
                  <a:cubicBezTo>
                    <a:pt x="2454014" y="1042646"/>
                    <a:pt x="2378075" y="1030589"/>
                    <a:pt x="2301875" y="1024239"/>
                  </a:cubicBezTo>
                  <a:cubicBezTo>
                    <a:pt x="2286000" y="1021064"/>
                    <a:pt x="2270359" y="1016325"/>
                    <a:pt x="2254250" y="1014714"/>
                  </a:cubicBezTo>
                  <a:cubicBezTo>
                    <a:pt x="2063660" y="995655"/>
                    <a:pt x="2167185" y="1019141"/>
                    <a:pt x="2073275" y="995664"/>
                  </a:cubicBezTo>
                  <a:lnTo>
                    <a:pt x="1282700" y="1005189"/>
                  </a:lnTo>
                  <a:cubicBezTo>
                    <a:pt x="1236917" y="1006195"/>
                    <a:pt x="1066690" y="1040141"/>
                    <a:pt x="1054100" y="1043289"/>
                  </a:cubicBezTo>
                  <a:cubicBezTo>
                    <a:pt x="1041400" y="1046464"/>
                    <a:pt x="1028976" y="1051084"/>
                    <a:pt x="1016000" y="1052814"/>
                  </a:cubicBezTo>
                  <a:cubicBezTo>
                    <a:pt x="981239" y="1057449"/>
                    <a:pt x="946150" y="1059164"/>
                    <a:pt x="911225" y="1062339"/>
                  </a:cubicBezTo>
                  <a:cubicBezTo>
                    <a:pt x="654050" y="1059164"/>
                    <a:pt x="383096" y="1135925"/>
                    <a:pt x="139700" y="1052814"/>
                  </a:cubicBezTo>
                  <a:cubicBezTo>
                    <a:pt x="58519" y="1025094"/>
                    <a:pt x="135364" y="881266"/>
                    <a:pt x="130175" y="795639"/>
                  </a:cubicBezTo>
                  <a:cubicBezTo>
                    <a:pt x="128698" y="771260"/>
                    <a:pt x="121715" y="734625"/>
                    <a:pt x="111125" y="709914"/>
                  </a:cubicBezTo>
                  <a:cubicBezTo>
                    <a:pt x="105532" y="696863"/>
                    <a:pt x="98425" y="684514"/>
                    <a:pt x="92075" y="671814"/>
                  </a:cubicBezTo>
                  <a:cubicBezTo>
                    <a:pt x="88900" y="614664"/>
                    <a:pt x="86628" y="557457"/>
                    <a:pt x="82550" y="500364"/>
                  </a:cubicBezTo>
                  <a:cubicBezTo>
                    <a:pt x="80277" y="468537"/>
                    <a:pt x="74899" y="436967"/>
                    <a:pt x="73025" y="405114"/>
                  </a:cubicBezTo>
                  <a:cubicBezTo>
                    <a:pt x="62839" y="231954"/>
                    <a:pt x="0" y="176514"/>
                    <a:pt x="73025" y="128889"/>
                  </a:cubicBezTo>
                  <a:cubicBezTo>
                    <a:pt x="146050" y="81264"/>
                    <a:pt x="365212" y="125322"/>
                    <a:pt x="511175" y="119364"/>
                  </a:cubicBezTo>
                  <a:cubicBezTo>
                    <a:pt x="521207" y="118955"/>
                    <a:pt x="529732" y="110507"/>
                    <a:pt x="539750" y="109839"/>
                  </a:cubicBezTo>
                  <a:cubicBezTo>
                    <a:pt x="1316677" y="58044"/>
                    <a:pt x="717048" y="111039"/>
                    <a:pt x="1044575" y="81264"/>
                  </a:cubicBezTo>
                  <a:cubicBezTo>
                    <a:pt x="1450896" y="0"/>
                    <a:pt x="1061400" y="74520"/>
                    <a:pt x="2187575" y="81264"/>
                  </a:cubicBezTo>
                  <a:lnTo>
                    <a:pt x="4273550" y="90789"/>
                  </a:lnTo>
                  <a:cubicBezTo>
                    <a:pt x="4283075" y="93964"/>
                    <a:pt x="4292280" y="98345"/>
                    <a:pt x="4302125" y="100314"/>
                  </a:cubicBezTo>
                  <a:cubicBezTo>
                    <a:pt x="4355453" y="110980"/>
                    <a:pt x="4433609" y="115240"/>
                    <a:pt x="4483100" y="119364"/>
                  </a:cubicBezTo>
                  <a:lnTo>
                    <a:pt x="5045075" y="109839"/>
                  </a:lnTo>
                  <a:cubicBezTo>
                    <a:pt x="6675069" y="95021"/>
                    <a:pt x="6066438" y="160568"/>
                    <a:pt x="6740525" y="81264"/>
                  </a:cubicBezTo>
                  <a:cubicBezTo>
                    <a:pt x="6848475" y="84439"/>
                    <a:pt x="6956528" y="85113"/>
                    <a:pt x="7064375" y="90789"/>
                  </a:cubicBezTo>
                  <a:cubicBezTo>
                    <a:pt x="7077448" y="91477"/>
                    <a:pt x="7089499" y="98584"/>
                    <a:pt x="7102475" y="100314"/>
                  </a:cubicBezTo>
                  <a:cubicBezTo>
                    <a:pt x="7137236" y="104949"/>
                    <a:pt x="7172325" y="106664"/>
                    <a:pt x="7207250" y="109839"/>
                  </a:cubicBezTo>
                  <a:cubicBezTo>
                    <a:pt x="7216775" y="113014"/>
                    <a:pt x="7226085" y="116929"/>
                    <a:pt x="7235825" y="119364"/>
                  </a:cubicBezTo>
                  <a:cubicBezTo>
                    <a:pt x="7262450" y="126020"/>
                    <a:pt x="7315124" y="134168"/>
                    <a:pt x="7340600" y="138414"/>
                  </a:cubicBezTo>
                  <a:cubicBezTo>
                    <a:pt x="7391820" y="158902"/>
                    <a:pt x="7401459" y="167423"/>
                    <a:pt x="7464425" y="166989"/>
                  </a:cubicBezTo>
                  <a:lnTo>
                    <a:pt x="8769350" y="147939"/>
                  </a:lnTo>
                  <a:cubicBezTo>
                    <a:pt x="8788400" y="151114"/>
                    <a:pt x="8817121" y="140582"/>
                    <a:pt x="8826500" y="157464"/>
                  </a:cubicBezTo>
                  <a:cubicBezTo>
                    <a:pt x="8836792" y="175990"/>
                    <a:pt x="8821676" y="243238"/>
                    <a:pt x="8797925" y="262239"/>
                  </a:cubicBezTo>
                  <a:cubicBezTo>
                    <a:pt x="8790085" y="268511"/>
                    <a:pt x="8778875" y="268589"/>
                    <a:pt x="8769350" y="271764"/>
                  </a:cubicBezTo>
                  <a:cubicBezTo>
                    <a:pt x="8763000" y="281289"/>
                    <a:pt x="8751919" y="289006"/>
                    <a:pt x="8750300" y="300339"/>
                  </a:cubicBezTo>
                  <a:cubicBezTo>
                    <a:pt x="8744952" y="337778"/>
                    <a:pt x="8764367" y="341467"/>
                    <a:pt x="8788400" y="357489"/>
                  </a:cubicBezTo>
                  <a:cubicBezTo>
                    <a:pt x="8804717" y="381964"/>
                    <a:pt x="8826260" y="399687"/>
                    <a:pt x="8797925" y="433689"/>
                  </a:cubicBezTo>
                  <a:cubicBezTo>
                    <a:pt x="8789544" y="443746"/>
                    <a:pt x="8772525" y="440039"/>
                    <a:pt x="8759825" y="443214"/>
                  </a:cubicBezTo>
                  <a:cubicBezTo>
                    <a:pt x="8756650" y="452739"/>
                    <a:pt x="8751951" y="461885"/>
                    <a:pt x="8750300" y="471789"/>
                  </a:cubicBezTo>
                  <a:cubicBezTo>
                    <a:pt x="8745573" y="500149"/>
                    <a:pt x="8750600" y="530494"/>
                    <a:pt x="8740775" y="557514"/>
                  </a:cubicBezTo>
                  <a:cubicBezTo>
                    <a:pt x="8736863" y="568272"/>
                    <a:pt x="8721725" y="570214"/>
                    <a:pt x="8712200" y="576564"/>
                  </a:cubicBezTo>
                  <a:cubicBezTo>
                    <a:pt x="8715375" y="586089"/>
                    <a:pt x="8715453" y="597299"/>
                    <a:pt x="8721725" y="605139"/>
                  </a:cubicBezTo>
                  <a:cubicBezTo>
                    <a:pt x="8728876" y="614078"/>
                    <a:pt x="8749161" y="612798"/>
                    <a:pt x="8750300" y="624189"/>
                  </a:cubicBezTo>
                  <a:cubicBezTo>
                    <a:pt x="8757121" y="692397"/>
                    <a:pt x="8740509" y="694216"/>
                    <a:pt x="8702675" y="719439"/>
                  </a:cubicBezTo>
                  <a:cubicBezTo>
                    <a:pt x="8705850" y="735314"/>
                    <a:pt x="8703220" y="753594"/>
                    <a:pt x="8712200" y="767064"/>
                  </a:cubicBezTo>
                  <a:cubicBezTo>
                    <a:pt x="8717769" y="775418"/>
                    <a:pt x="8732605" y="770753"/>
                    <a:pt x="8740775" y="776589"/>
                  </a:cubicBezTo>
                  <a:cubicBezTo>
                    <a:pt x="8755390" y="787028"/>
                    <a:pt x="8766175" y="801989"/>
                    <a:pt x="8778875" y="814689"/>
                  </a:cubicBezTo>
                  <a:cubicBezTo>
                    <a:pt x="8775700" y="827389"/>
                    <a:pt x="8774507" y="840757"/>
                    <a:pt x="8769350" y="852789"/>
                  </a:cubicBezTo>
                  <a:cubicBezTo>
                    <a:pt x="8762322" y="869189"/>
                    <a:pt x="8735457" y="900785"/>
                    <a:pt x="8721725" y="909939"/>
                  </a:cubicBezTo>
                  <a:cubicBezTo>
                    <a:pt x="8713371" y="915508"/>
                    <a:pt x="8702675" y="916289"/>
                    <a:pt x="8693150" y="919464"/>
                  </a:cubicBezTo>
                  <a:cubicBezTo>
                    <a:pt x="8655595" y="975796"/>
                    <a:pt x="8697522" y="923144"/>
                    <a:pt x="8636000" y="967089"/>
                  </a:cubicBezTo>
                  <a:cubicBezTo>
                    <a:pt x="8625039" y="974919"/>
                    <a:pt x="8618386" y="987834"/>
                    <a:pt x="8607425" y="995664"/>
                  </a:cubicBezTo>
                  <a:cubicBezTo>
                    <a:pt x="8595871" y="1003917"/>
                    <a:pt x="8582376" y="1009121"/>
                    <a:pt x="8569325" y="1014714"/>
                  </a:cubicBezTo>
                  <a:cubicBezTo>
                    <a:pt x="8537111" y="1028520"/>
                    <a:pt x="8498079" y="1032716"/>
                    <a:pt x="8464550" y="1033764"/>
                  </a:cubicBezTo>
                  <a:cubicBezTo>
                    <a:pt x="8286808" y="1039318"/>
                    <a:pt x="8108950" y="1040114"/>
                    <a:pt x="7931150" y="1043289"/>
                  </a:cubicBezTo>
                  <a:cubicBezTo>
                    <a:pt x="7886700" y="1046464"/>
                    <a:pt x="7842156" y="1048521"/>
                    <a:pt x="7797800" y="1052814"/>
                  </a:cubicBezTo>
                  <a:cubicBezTo>
                    <a:pt x="7743705" y="1058049"/>
                    <a:pt x="7690147" y="1069008"/>
                    <a:pt x="7635875" y="1071864"/>
                  </a:cubicBezTo>
                  <a:cubicBezTo>
                    <a:pt x="7509011" y="1078541"/>
                    <a:pt x="7381875" y="1078214"/>
                    <a:pt x="7254875" y="1081389"/>
                  </a:cubicBezTo>
                  <a:cubicBezTo>
                    <a:pt x="7197725" y="1075039"/>
                    <a:pt x="7140144" y="1071792"/>
                    <a:pt x="7083425" y="1062339"/>
                  </a:cubicBezTo>
                  <a:cubicBezTo>
                    <a:pt x="7063618" y="1059038"/>
                    <a:pt x="7045325" y="1049639"/>
                    <a:pt x="7026275" y="1043289"/>
                  </a:cubicBezTo>
                  <a:cubicBezTo>
                    <a:pt x="7016750" y="1040114"/>
                    <a:pt x="7007729" y="1034242"/>
                    <a:pt x="6997700" y="1033764"/>
                  </a:cubicBezTo>
                  <a:cubicBezTo>
                    <a:pt x="6756325" y="1022270"/>
                    <a:pt x="6864229" y="1029359"/>
                    <a:pt x="6673850" y="1014714"/>
                  </a:cubicBezTo>
                  <a:cubicBezTo>
                    <a:pt x="6646920" y="1010226"/>
                    <a:pt x="6511796" y="985572"/>
                    <a:pt x="6473825" y="986139"/>
                  </a:cubicBezTo>
                  <a:cubicBezTo>
                    <a:pt x="6289586" y="988889"/>
                    <a:pt x="6105525" y="998839"/>
                    <a:pt x="5921375" y="1005189"/>
                  </a:cubicBezTo>
                  <a:cubicBezTo>
                    <a:pt x="5889625" y="1008364"/>
                    <a:pt x="5857662" y="1009862"/>
                    <a:pt x="5826125" y="1014714"/>
                  </a:cubicBezTo>
                  <a:cubicBezTo>
                    <a:pt x="5816202" y="1016241"/>
                    <a:pt x="5807236" y="1021597"/>
                    <a:pt x="5797550" y="1024239"/>
                  </a:cubicBezTo>
                  <a:cubicBezTo>
                    <a:pt x="5679382" y="1056467"/>
                    <a:pt x="5758547" y="1030890"/>
                    <a:pt x="5692775" y="1052814"/>
                  </a:cubicBezTo>
                  <a:cubicBezTo>
                    <a:pt x="5499100" y="1049639"/>
                    <a:pt x="5305263" y="1051826"/>
                    <a:pt x="5111750" y="1043289"/>
                  </a:cubicBezTo>
                  <a:cubicBezTo>
                    <a:pt x="5088658" y="1042270"/>
                    <a:pt x="5067676" y="1029082"/>
                    <a:pt x="5045075" y="1024239"/>
                  </a:cubicBezTo>
                  <a:cubicBezTo>
                    <a:pt x="5023123" y="1019535"/>
                    <a:pt x="5000625" y="1017889"/>
                    <a:pt x="4978400" y="1014714"/>
                  </a:cubicBezTo>
                  <a:lnTo>
                    <a:pt x="4321175" y="1033764"/>
                  </a:lnTo>
                  <a:cubicBezTo>
                    <a:pt x="4311143" y="1034182"/>
                    <a:pt x="4302254" y="1040531"/>
                    <a:pt x="4292600" y="1043289"/>
                  </a:cubicBezTo>
                  <a:cubicBezTo>
                    <a:pt x="4280013" y="1046885"/>
                    <a:pt x="4267087" y="1049218"/>
                    <a:pt x="4254500" y="1052814"/>
                  </a:cubicBezTo>
                  <a:cubicBezTo>
                    <a:pt x="4158847" y="1080143"/>
                    <a:pt x="4306932" y="1042087"/>
                    <a:pt x="4187825" y="1071864"/>
                  </a:cubicBezTo>
                  <a:cubicBezTo>
                    <a:pt x="4168775" y="1070277"/>
                    <a:pt x="4157662" y="1051226"/>
                    <a:pt x="4140200" y="1043289"/>
                  </a:cubicBezTo>
                  <a:cubicBezTo>
                    <a:pt x="4117574" y="1047814"/>
                    <a:pt x="4114276" y="1030484"/>
                    <a:pt x="4083050" y="1024239"/>
                  </a:cubicBezTo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 21"/>
            <p:cNvSpPr/>
            <p:nvPr/>
          </p:nvSpPr>
          <p:spPr>
            <a:xfrm>
              <a:off x="352425" y="1131025"/>
              <a:ext cx="8401050" cy="1135925"/>
            </a:xfrm>
            <a:custGeom>
              <a:avLst/>
              <a:gdLst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3978275 w 8836792"/>
                <a:gd name="connsiteY63" fmla="*/ 110043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83050 w 8836792"/>
                <a:gd name="connsiteY62" fmla="*/ 102423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0200 w 8836792"/>
                <a:gd name="connsiteY60" fmla="*/ 1043289 h 1135925"/>
                <a:gd name="connsiteX61" fmla="*/ 4083050 w 8836792"/>
                <a:gd name="connsiteY61" fmla="*/ 1024239 h 1135925"/>
                <a:gd name="connsiteX62" fmla="*/ 4054475 w 8836792"/>
                <a:gd name="connsiteY62" fmla="*/ 1081389 h 1135925"/>
                <a:gd name="connsiteX63" fmla="*/ 3949700 w 8836792"/>
                <a:gd name="connsiteY63" fmla="*/ 1090914 h 1135925"/>
                <a:gd name="connsiteX64" fmla="*/ 3921125 w 8836792"/>
                <a:gd name="connsiteY64" fmla="*/ 1062339 h 1135925"/>
                <a:gd name="connsiteX65" fmla="*/ 3863975 w 8836792"/>
                <a:gd name="connsiteY65" fmla="*/ 1024239 h 1135925"/>
                <a:gd name="connsiteX66" fmla="*/ 2530475 w 8836792"/>
                <a:gd name="connsiteY66" fmla="*/ 1043289 h 1135925"/>
                <a:gd name="connsiteX67" fmla="*/ 2301875 w 8836792"/>
                <a:gd name="connsiteY67" fmla="*/ 1024239 h 1135925"/>
                <a:gd name="connsiteX68" fmla="*/ 2254250 w 8836792"/>
                <a:gd name="connsiteY68" fmla="*/ 1014714 h 1135925"/>
                <a:gd name="connsiteX69" fmla="*/ 2073275 w 8836792"/>
                <a:gd name="connsiteY69" fmla="*/ 995664 h 1135925"/>
                <a:gd name="connsiteX70" fmla="*/ 1282700 w 8836792"/>
                <a:gd name="connsiteY70" fmla="*/ 1005189 h 1135925"/>
                <a:gd name="connsiteX71" fmla="*/ 1054100 w 8836792"/>
                <a:gd name="connsiteY71" fmla="*/ 1043289 h 1135925"/>
                <a:gd name="connsiteX72" fmla="*/ 1016000 w 8836792"/>
                <a:gd name="connsiteY72" fmla="*/ 1052814 h 1135925"/>
                <a:gd name="connsiteX73" fmla="*/ 911225 w 8836792"/>
                <a:gd name="connsiteY73" fmla="*/ 1062339 h 1135925"/>
                <a:gd name="connsiteX74" fmla="*/ 139700 w 8836792"/>
                <a:gd name="connsiteY74" fmla="*/ 1052814 h 1135925"/>
                <a:gd name="connsiteX75" fmla="*/ 130175 w 8836792"/>
                <a:gd name="connsiteY75" fmla="*/ 795639 h 1135925"/>
                <a:gd name="connsiteX76" fmla="*/ 111125 w 8836792"/>
                <a:gd name="connsiteY76" fmla="*/ 709914 h 1135925"/>
                <a:gd name="connsiteX77" fmla="*/ 92075 w 8836792"/>
                <a:gd name="connsiteY77" fmla="*/ 671814 h 1135925"/>
                <a:gd name="connsiteX78" fmla="*/ 82550 w 8836792"/>
                <a:gd name="connsiteY78" fmla="*/ 500364 h 1135925"/>
                <a:gd name="connsiteX79" fmla="*/ 73025 w 8836792"/>
                <a:gd name="connsiteY79" fmla="*/ 405114 h 1135925"/>
                <a:gd name="connsiteX80" fmla="*/ 73025 w 8836792"/>
                <a:gd name="connsiteY80" fmla="*/ 128889 h 1135925"/>
                <a:gd name="connsiteX0" fmla="*/ 3921125 w 8836792"/>
                <a:gd name="connsiteY0" fmla="*/ 1062339 h 1182354"/>
                <a:gd name="connsiteX1" fmla="*/ 3863975 w 8836792"/>
                <a:gd name="connsiteY1" fmla="*/ 1024239 h 1182354"/>
                <a:gd name="connsiteX2" fmla="*/ 2530475 w 8836792"/>
                <a:gd name="connsiteY2" fmla="*/ 1043289 h 1182354"/>
                <a:gd name="connsiteX3" fmla="*/ 2301875 w 8836792"/>
                <a:gd name="connsiteY3" fmla="*/ 1024239 h 1182354"/>
                <a:gd name="connsiteX4" fmla="*/ 2254250 w 8836792"/>
                <a:gd name="connsiteY4" fmla="*/ 1014714 h 1182354"/>
                <a:gd name="connsiteX5" fmla="*/ 2073275 w 8836792"/>
                <a:gd name="connsiteY5" fmla="*/ 995664 h 1182354"/>
                <a:gd name="connsiteX6" fmla="*/ 1282700 w 8836792"/>
                <a:gd name="connsiteY6" fmla="*/ 1005189 h 1182354"/>
                <a:gd name="connsiteX7" fmla="*/ 1054100 w 8836792"/>
                <a:gd name="connsiteY7" fmla="*/ 1043289 h 1182354"/>
                <a:gd name="connsiteX8" fmla="*/ 1016000 w 8836792"/>
                <a:gd name="connsiteY8" fmla="*/ 1052814 h 1182354"/>
                <a:gd name="connsiteX9" fmla="*/ 911225 w 8836792"/>
                <a:gd name="connsiteY9" fmla="*/ 1062339 h 1182354"/>
                <a:gd name="connsiteX10" fmla="*/ 139700 w 8836792"/>
                <a:gd name="connsiteY10" fmla="*/ 1052814 h 1182354"/>
                <a:gd name="connsiteX11" fmla="*/ 130175 w 8836792"/>
                <a:gd name="connsiteY11" fmla="*/ 795639 h 1182354"/>
                <a:gd name="connsiteX12" fmla="*/ 111125 w 8836792"/>
                <a:gd name="connsiteY12" fmla="*/ 709914 h 1182354"/>
                <a:gd name="connsiteX13" fmla="*/ 92075 w 8836792"/>
                <a:gd name="connsiteY13" fmla="*/ 671814 h 1182354"/>
                <a:gd name="connsiteX14" fmla="*/ 82550 w 8836792"/>
                <a:gd name="connsiteY14" fmla="*/ 500364 h 1182354"/>
                <a:gd name="connsiteX15" fmla="*/ 73025 w 8836792"/>
                <a:gd name="connsiteY15" fmla="*/ 405114 h 1182354"/>
                <a:gd name="connsiteX16" fmla="*/ 73025 w 8836792"/>
                <a:gd name="connsiteY16" fmla="*/ 128889 h 1182354"/>
                <a:gd name="connsiteX17" fmla="*/ 511175 w 8836792"/>
                <a:gd name="connsiteY17" fmla="*/ 119364 h 1182354"/>
                <a:gd name="connsiteX18" fmla="*/ 539750 w 8836792"/>
                <a:gd name="connsiteY18" fmla="*/ 109839 h 1182354"/>
                <a:gd name="connsiteX19" fmla="*/ 1044575 w 8836792"/>
                <a:gd name="connsiteY19" fmla="*/ 81264 h 1182354"/>
                <a:gd name="connsiteX20" fmla="*/ 2187575 w 8836792"/>
                <a:gd name="connsiteY20" fmla="*/ 81264 h 1182354"/>
                <a:gd name="connsiteX21" fmla="*/ 4273550 w 8836792"/>
                <a:gd name="connsiteY21" fmla="*/ 90789 h 1182354"/>
                <a:gd name="connsiteX22" fmla="*/ 4302125 w 8836792"/>
                <a:gd name="connsiteY22" fmla="*/ 100314 h 1182354"/>
                <a:gd name="connsiteX23" fmla="*/ 4483100 w 8836792"/>
                <a:gd name="connsiteY23" fmla="*/ 119364 h 1182354"/>
                <a:gd name="connsiteX24" fmla="*/ 5045075 w 8836792"/>
                <a:gd name="connsiteY24" fmla="*/ 109839 h 1182354"/>
                <a:gd name="connsiteX25" fmla="*/ 6740525 w 8836792"/>
                <a:gd name="connsiteY25" fmla="*/ 81264 h 1182354"/>
                <a:gd name="connsiteX26" fmla="*/ 7064375 w 8836792"/>
                <a:gd name="connsiteY26" fmla="*/ 90789 h 1182354"/>
                <a:gd name="connsiteX27" fmla="*/ 7102475 w 8836792"/>
                <a:gd name="connsiteY27" fmla="*/ 100314 h 1182354"/>
                <a:gd name="connsiteX28" fmla="*/ 7207250 w 8836792"/>
                <a:gd name="connsiteY28" fmla="*/ 109839 h 1182354"/>
                <a:gd name="connsiteX29" fmla="*/ 7235825 w 8836792"/>
                <a:gd name="connsiteY29" fmla="*/ 119364 h 1182354"/>
                <a:gd name="connsiteX30" fmla="*/ 7340600 w 8836792"/>
                <a:gd name="connsiteY30" fmla="*/ 138414 h 1182354"/>
                <a:gd name="connsiteX31" fmla="*/ 7464425 w 8836792"/>
                <a:gd name="connsiteY31" fmla="*/ 166989 h 1182354"/>
                <a:gd name="connsiteX32" fmla="*/ 8769350 w 8836792"/>
                <a:gd name="connsiteY32" fmla="*/ 147939 h 1182354"/>
                <a:gd name="connsiteX33" fmla="*/ 8826500 w 8836792"/>
                <a:gd name="connsiteY33" fmla="*/ 157464 h 1182354"/>
                <a:gd name="connsiteX34" fmla="*/ 8797925 w 8836792"/>
                <a:gd name="connsiteY34" fmla="*/ 262239 h 1182354"/>
                <a:gd name="connsiteX35" fmla="*/ 8769350 w 8836792"/>
                <a:gd name="connsiteY35" fmla="*/ 271764 h 1182354"/>
                <a:gd name="connsiteX36" fmla="*/ 8750300 w 8836792"/>
                <a:gd name="connsiteY36" fmla="*/ 300339 h 1182354"/>
                <a:gd name="connsiteX37" fmla="*/ 8788400 w 8836792"/>
                <a:gd name="connsiteY37" fmla="*/ 357489 h 1182354"/>
                <a:gd name="connsiteX38" fmla="*/ 8797925 w 8836792"/>
                <a:gd name="connsiteY38" fmla="*/ 433689 h 1182354"/>
                <a:gd name="connsiteX39" fmla="*/ 8759825 w 8836792"/>
                <a:gd name="connsiteY39" fmla="*/ 443214 h 1182354"/>
                <a:gd name="connsiteX40" fmla="*/ 8750300 w 8836792"/>
                <a:gd name="connsiteY40" fmla="*/ 471789 h 1182354"/>
                <a:gd name="connsiteX41" fmla="*/ 8740775 w 8836792"/>
                <a:gd name="connsiteY41" fmla="*/ 557514 h 1182354"/>
                <a:gd name="connsiteX42" fmla="*/ 8712200 w 8836792"/>
                <a:gd name="connsiteY42" fmla="*/ 576564 h 1182354"/>
                <a:gd name="connsiteX43" fmla="*/ 8721725 w 8836792"/>
                <a:gd name="connsiteY43" fmla="*/ 605139 h 1182354"/>
                <a:gd name="connsiteX44" fmla="*/ 8750300 w 8836792"/>
                <a:gd name="connsiteY44" fmla="*/ 624189 h 1182354"/>
                <a:gd name="connsiteX45" fmla="*/ 8702675 w 8836792"/>
                <a:gd name="connsiteY45" fmla="*/ 719439 h 1182354"/>
                <a:gd name="connsiteX46" fmla="*/ 8712200 w 8836792"/>
                <a:gd name="connsiteY46" fmla="*/ 767064 h 1182354"/>
                <a:gd name="connsiteX47" fmla="*/ 8740775 w 8836792"/>
                <a:gd name="connsiteY47" fmla="*/ 776589 h 1182354"/>
                <a:gd name="connsiteX48" fmla="*/ 8778875 w 8836792"/>
                <a:gd name="connsiteY48" fmla="*/ 814689 h 1182354"/>
                <a:gd name="connsiteX49" fmla="*/ 8769350 w 8836792"/>
                <a:gd name="connsiteY49" fmla="*/ 852789 h 1182354"/>
                <a:gd name="connsiteX50" fmla="*/ 8721725 w 8836792"/>
                <a:gd name="connsiteY50" fmla="*/ 909939 h 1182354"/>
                <a:gd name="connsiteX51" fmla="*/ 8693150 w 8836792"/>
                <a:gd name="connsiteY51" fmla="*/ 919464 h 1182354"/>
                <a:gd name="connsiteX52" fmla="*/ 8636000 w 8836792"/>
                <a:gd name="connsiteY52" fmla="*/ 967089 h 1182354"/>
                <a:gd name="connsiteX53" fmla="*/ 8607425 w 8836792"/>
                <a:gd name="connsiteY53" fmla="*/ 995664 h 1182354"/>
                <a:gd name="connsiteX54" fmla="*/ 8569325 w 8836792"/>
                <a:gd name="connsiteY54" fmla="*/ 1014714 h 1182354"/>
                <a:gd name="connsiteX55" fmla="*/ 8464550 w 8836792"/>
                <a:gd name="connsiteY55" fmla="*/ 1033764 h 1182354"/>
                <a:gd name="connsiteX56" fmla="*/ 7931150 w 8836792"/>
                <a:gd name="connsiteY56" fmla="*/ 1043289 h 1182354"/>
                <a:gd name="connsiteX57" fmla="*/ 7797800 w 8836792"/>
                <a:gd name="connsiteY57" fmla="*/ 1052814 h 1182354"/>
                <a:gd name="connsiteX58" fmla="*/ 7635875 w 8836792"/>
                <a:gd name="connsiteY58" fmla="*/ 1071864 h 1182354"/>
                <a:gd name="connsiteX59" fmla="*/ 7254875 w 8836792"/>
                <a:gd name="connsiteY59" fmla="*/ 1081389 h 1182354"/>
                <a:gd name="connsiteX60" fmla="*/ 7083425 w 8836792"/>
                <a:gd name="connsiteY60" fmla="*/ 1062339 h 1182354"/>
                <a:gd name="connsiteX61" fmla="*/ 7026275 w 8836792"/>
                <a:gd name="connsiteY61" fmla="*/ 1043289 h 1182354"/>
                <a:gd name="connsiteX62" fmla="*/ 6997700 w 8836792"/>
                <a:gd name="connsiteY62" fmla="*/ 1033764 h 1182354"/>
                <a:gd name="connsiteX63" fmla="*/ 6673850 w 8836792"/>
                <a:gd name="connsiteY63" fmla="*/ 1014714 h 1182354"/>
                <a:gd name="connsiteX64" fmla="*/ 6473825 w 8836792"/>
                <a:gd name="connsiteY64" fmla="*/ 986139 h 1182354"/>
                <a:gd name="connsiteX65" fmla="*/ 5921375 w 8836792"/>
                <a:gd name="connsiteY65" fmla="*/ 1005189 h 1182354"/>
                <a:gd name="connsiteX66" fmla="*/ 5826125 w 8836792"/>
                <a:gd name="connsiteY66" fmla="*/ 1014714 h 1182354"/>
                <a:gd name="connsiteX67" fmla="*/ 5797550 w 8836792"/>
                <a:gd name="connsiteY67" fmla="*/ 1024239 h 1182354"/>
                <a:gd name="connsiteX68" fmla="*/ 5692775 w 8836792"/>
                <a:gd name="connsiteY68" fmla="*/ 1052814 h 1182354"/>
                <a:gd name="connsiteX69" fmla="*/ 5111750 w 8836792"/>
                <a:gd name="connsiteY69" fmla="*/ 1043289 h 1182354"/>
                <a:gd name="connsiteX70" fmla="*/ 5045075 w 8836792"/>
                <a:gd name="connsiteY70" fmla="*/ 1024239 h 1182354"/>
                <a:gd name="connsiteX71" fmla="*/ 4978400 w 8836792"/>
                <a:gd name="connsiteY71" fmla="*/ 1014714 h 1182354"/>
                <a:gd name="connsiteX72" fmla="*/ 4321175 w 8836792"/>
                <a:gd name="connsiteY72" fmla="*/ 1033764 h 1182354"/>
                <a:gd name="connsiteX73" fmla="*/ 4292600 w 8836792"/>
                <a:gd name="connsiteY73" fmla="*/ 1043289 h 1182354"/>
                <a:gd name="connsiteX74" fmla="*/ 4254500 w 8836792"/>
                <a:gd name="connsiteY74" fmla="*/ 1052814 h 1182354"/>
                <a:gd name="connsiteX75" fmla="*/ 4187825 w 8836792"/>
                <a:gd name="connsiteY75" fmla="*/ 1071864 h 1182354"/>
                <a:gd name="connsiteX76" fmla="*/ 4140200 w 8836792"/>
                <a:gd name="connsiteY76" fmla="*/ 1043289 h 1182354"/>
                <a:gd name="connsiteX77" fmla="*/ 4083050 w 8836792"/>
                <a:gd name="connsiteY77" fmla="*/ 1024239 h 1182354"/>
                <a:gd name="connsiteX78" fmla="*/ 4054475 w 8836792"/>
                <a:gd name="connsiteY78" fmla="*/ 1081389 h 1182354"/>
                <a:gd name="connsiteX79" fmla="*/ 4041140 w 8836792"/>
                <a:gd name="connsiteY79" fmla="*/ 1182354 h 1182354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  <a:gd name="connsiteX78" fmla="*/ 4054475 w 8836792"/>
                <a:gd name="connsiteY78" fmla="*/ 1081389 h 1135925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8836792" h="1135925">
                  <a:moveTo>
                    <a:pt x="3921125" y="1062339"/>
                  </a:moveTo>
                  <a:cubicBezTo>
                    <a:pt x="3903053" y="1048283"/>
                    <a:pt x="3863975" y="1024239"/>
                    <a:pt x="3863975" y="1024239"/>
                  </a:cubicBezTo>
                  <a:lnTo>
                    <a:pt x="2530475" y="1043289"/>
                  </a:lnTo>
                  <a:cubicBezTo>
                    <a:pt x="2454014" y="1042646"/>
                    <a:pt x="2378075" y="1030589"/>
                    <a:pt x="2301875" y="1024239"/>
                  </a:cubicBezTo>
                  <a:cubicBezTo>
                    <a:pt x="2286000" y="1021064"/>
                    <a:pt x="2270359" y="1016325"/>
                    <a:pt x="2254250" y="1014714"/>
                  </a:cubicBezTo>
                  <a:cubicBezTo>
                    <a:pt x="2063660" y="995655"/>
                    <a:pt x="2167185" y="1019141"/>
                    <a:pt x="2073275" y="995664"/>
                  </a:cubicBezTo>
                  <a:lnTo>
                    <a:pt x="1282700" y="1005189"/>
                  </a:lnTo>
                  <a:cubicBezTo>
                    <a:pt x="1236917" y="1006195"/>
                    <a:pt x="1066690" y="1040141"/>
                    <a:pt x="1054100" y="1043289"/>
                  </a:cubicBezTo>
                  <a:cubicBezTo>
                    <a:pt x="1041400" y="1046464"/>
                    <a:pt x="1028976" y="1051084"/>
                    <a:pt x="1016000" y="1052814"/>
                  </a:cubicBezTo>
                  <a:cubicBezTo>
                    <a:pt x="981239" y="1057449"/>
                    <a:pt x="946150" y="1059164"/>
                    <a:pt x="911225" y="1062339"/>
                  </a:cubicBezTo>
                  <a:cubicBezTo>
                    <a:pt x="654050" y="1059164"/>
                    <a:pt x="383096" y="1135925"/>
                    <a:pt x="139700" y="1052814"/>
                  </a:cubicBezTo>
                  <a:cubicBezTo>
                    <a:pt x="58519" y="1025094"/>
                    <a:pt x="135364" y="881266"/>
                    <a:pt x="130175" y="795639"/>
                  </a:cubicBezTo>
                  <a:cubicBezTo>
                    <a:pt x="128698" y="771260"/>
                    <a:pt x="121715" y="734625"/>
                    <a:pt x="111125" y="709914"/>
                  </a:cubicBezTo>
                  <a:cubicBezTo>
                    <a:pt x="105532" y="696863"/>
                    <a:pt x="98425" y="684514"/>
                    <a:pt x="92075" y="671814"/>
                  </a:cubicBezTo>
                  <a:cubicBezTo>
                    <a:pt x="88900" y="614664"/>
                    <a:pt x="86628" y="557457"/>
                    <a:pt x="82550" y="500364"/>
                  </a:cubicBezTo>
                  <a:cubicBezTo>
                    <a:pt x="80277" y="468537"/>
                    <a:pt x="74899" y="436967"/>
                    <a:pt x="73025" y="405114"/>
                  </a:cubicBezTo>
                  <a:cubicBezTo>
                    <a:pt x="62839" y="231954"/>
                    <a:pt x="0" y="176514"/>
                    <a:pt x="73025" y="128889"/>
                  </a:cubicBezTo>
                  <a:cubicBezTo>
                    <a:pt x="146050" y="81264"/>
                    <a:pt x="365212" y="125322"/>
                    <a:pt x="511175" y="119364"/>
                  </a:cubicBezTo>
                  <a:cubicBezTo>
                    <a:pt x="521207" y="118955"/>
                    <a:pt x="529732" y="110507"/>
                    <a:pt x="539750" y="109839"/>
                  </a:cubicBezTo>
                  <a:cubicBezTo>
                    <a:pt x="1316677" y="58044"/>
                    <a:pt x="717048" y="111039"/>
                    <a:pt x="1044575" y="81264"/>
                  </a:cubicBezTo>
                  <a:cubicBezTo>
                    <a:pt x="1450896" y="0"/>
                    <a:pt x="1061400" y="74520"/>
                    <a:pt x="2187575" y="81264"/>
                  </a:cubicBezTo>
                  <a:lnTo>
                    <a:pt x="4273550" y="90789"/>
                  </a:lnTo>
                  <a:cubicBezTo>
                    <a:pt x="4283075" y="93964"/>
                    <a:pt x="4292280" y="98345"/>
                    <a:pt x="4302125" y="100314"/>
                  </a:cubicBezTo>
                  <a:cubicBezTo>
                    <a:pt x="4355453" y="110980"/>
                    <a:pt x="4433609" y="115240"/>
                    <a:pt x="4483100" y="119364"/>
                  </a:cubicBezTo>
                  <a:lnTo>
                    <a:pt x="5045075" y="109839"/>
                  </a:lnTo>
                  <a:cubicBezTo>
                    <a:pt x="6675069" y="95021"/>
                    <a:pt x="6066438" y="160568"/>
                    <a:pt x="6740525" y="81264"/>
                  </a:cubicBezTo>
                  <a:cubicBezTo>
                    <a:pt x="6848475" y="84439"/>
                    <a:pt x="6956528" y="85113"/>
                    <a:pt x="7064375" y="90789"/>
                  </a:cubicBezTo>
                  <a:cubicBezTo>
                    <a:pt x="7077448" y="91477"/>
                    <a:pt x="7089499" y="98584"/>
                    <a:pt x="7102475" y="100314"/>
                  </a:cubicBezTo>
                  <a:cubicBezTo>
                    <a:pt x="7137236" y="104949"/>
                    <a:pt x="7172325" y="106664"/>
                    <a:pt x="7207250" y="109839"/>
                  </a:cubicBezTo>
                  <a:cubicBezTo>
                    <a:pt x="7216775" y="113014"/>
                    <a:pt x="7226085" y="116929"/>
                    <a:pt x="7235825" y="119364"/>
                  </a:cubicBezTo>
                  <a:cubicBezTo>
                    <a:pt x="7262450" y="126020"/>
                    <a:pt x="7315124" y="134168"/>
                    <a:pt x="7340600" y="138414"/>
                  </a:cubicBezTo>
                  <a:cubicBezTo>
                    <a:pt x="7391820" y="158902"/>
                    <a:pt x="7401459" y="167423"/>
                    <a:pt x="7464425" y="166989"/>
                  </a:cubicBezTo>
                  <a:lnTo>
                    <a:pt x="8769350" y="147939"/>
                  </a:lnTo>
                  <a:cubicBezTo>
                    <a:pt x="8788400" y="151114"/>
                    <a:pt x="8817121" y="140582"/>
                    <a:pt x="8826500" y="157464"/>
                  </a:cubicBezTo>
                  <a:cubicBezTo>
                    <a:pt x="8836792" y="175990"/>
                    <a:pt x="8821676" y="243238"/>
                    <a:pt x="8797925" y="262239"/>
                  </a:cubicBezTo>
                  <a:cubicBezTo>
                    <a:pt x="8790085" y="268511"/>
                    <a:pt x="8778875" y="268589"/>
                    <a:pt x="8769350" y="271764"/>
                  </a:cubicBezTo>
                  <a:cubicBezTo>
                    <a:pt x="8763000" y="281289"/>
                    <a:pt x="8751919" y="289006"/>
                    <a:pt x="8750300" y="300339"/>
                  </a:cubicBezTo>
                  <a:cubicBezTo>
                    <a:pt x="8744952" y="337778"/>
                    <a:pt x="8764367" y="341467"/>
                    <a:pt x="8788400" y="357489"/>
                  </a:cubicBezTo>
                  <a:cubicBezTo>
                    <a:pt x="8804717" y="381964"/>
                    <a:pt x="8826260" y="399687"/>
                    <a:pt x="8797925" y="433689"/>
                  </a:cubicBezTo>
                  <a:cubicBezTo>
                    <a:pt x="8789544" y="443746"/>
                    <a:pt x="8772525" y="440039"/>
                    <a:pt x="8759825" y="443214"/>
                  </a:cubicBezTo>
                  <a:cubicBezTo>
                    <a:pt x="8756650" y="452739"/>
                    <a:pt x="8751951" y="461885"/>
                    <a:pt x="8750300" y="471789"/>
                  </a:cubicBezTo>
                  <a:cubicBezTo>
                    <a:pt x="8745573" y="500149"/>
                    <a:pt x="8750600" y="530494"/>
                    <a:pt x="8740775" y="557514"/>
                  </a:cubicBezTo>
                  <a:cubicBezTo>
                    <a:pt x="8736863" y="568272"/>
                    <a:pt x="8721725" y="570214"/>
                    <a:pt x="8712200" y="576564"/>
                  </a:cubicBezTo>
                  <a:cubicBezTo>
                    <a:pt x="8715375" y="586089"/>
                    <a:pt x="8715453" y="597299"/>
                    <a:pt x="8721725" y="605139"/>
                  </a:cubicBezTo>
                  <a:cubicBezTo>
                    <a:pt x="8728876" y="614078"/>
                    <a:pt x="8749161" y="612798"/>
                    <a:pt x="8750300" y="624189"/>
                  </a:cubicBezTo>
                  <a:cubicBezTo>
                    <a:pt x="8757121" y="692397"/>
                    <a:pt x="8740509" y="694216"/>
                    <a:pt x="8702675" y="719439"/>
                  </a:cubicBezTo>
                  <a:cubicBezTo>
                    <a:pt x="8705850" y="735314"/>
                    <a:pt x="8703220" y="753594"/>
                    <a:pt x="8712200" y="767064"/>
                  </a:cubicBezTo>
                  <a:cubicBezTo>
                    <a:pt x="8717769" y="775418"/>
                    <a:pt x="8732605" y="770753"/>
                    <a:pt x="8740775" y="776589"/>
                  </a:cubicBezTo>
                  <a:cubicBezTo>
                    <a:pt x="8755390" y="787028"/>
                    <a:pt x="8766175" y="801989"/>
                    <a:pt x="8778875" y="814689"/>
                  </a:cubicBezTo>
                  <a:cubicBezTo>
                    <a:pt x="8775700" y="827389"/>
                    <a:pt x="8774507" y="840757"/>
                    <a:pt x="8769350" y="852789"/>
                  </a:cubicBezTo>
                  <a:cubicBezTo>
                    <a:pt x="8762322" y="869189"/>
                    <a:pt x="8735457" y="900785"/>
                    <a:pt x="8721725" y="909939"/>
                  </a:cubicBezTo>
                  <a:cubicBezTo>
                    <a:pt x="8713371" y="915508"/>
                    <a:pt x="8702675" y="916289"/>
                    <a:pt x="8693150" y="919464"/>
                  </a:cubicBezTo>
                  <a:cubicBezTo>
                    <a:pt x="8655595" y="975796"/>
                    <a:pt x="8697522" y="923144"/>
                    <a:pt x="8636000" y="967089"/>
                  </a:cubicBezTo>
                  <a:cubicBezTo>
                    <a:pt x="8625039" y="974919"/>
                    <a:pt x="8618386" y="987834"/>
                    <a:pt x="8607425" y="995664"/>
                  </a:cubicBezTo>
                  <a:cubicBezTo>
                    <a:pt x="8595871" y="1003917"/>
                    <a:pt x="8582376" y="1009121"/>
                    <a:pt x="8569325" y="1014714"/>
                  </a:cubicBezTo>
                  <a:cubicBezTo>
                    <a:pt x="8537111" y="1028520"/>
                    <a:pt x="8498079" y="1032716"/>
                    <a:pt x="8464550" y="1033764"/>
                  </a:cubicBezTo>
                  <a:cubicBezTo>
                    <a:pt x="8286808" y="1039318"/>
                    <a:pt x="8108950" y="1040114"/>
                    <a:pt x="7931150" y="1043289"/>
                  </a:cubicBezTo>
                  <a:cubicBezTo>
                    <a:pt x="7886700" y="1046464"/>
                    <a:pt x="7842156" y="1048521"/>
                    <a:pt x="7797800" y="1052814"/>
                  </a:cubicBezTo>
                  <a:cubicBezTo>
                    <a:pt x="7743705" y="1058049"/>
                    <a:pt x="7690147" y="1069008"/>
                    <a:pt x="7635875" y="1071864"/>
                  </a:cubicBezTo>
                  <a:cubicBezTo>
                    <a:pt x="7509011" y="1078541"/>
                    <a:pt x="7381875" y="1078214"/>
                    <a:pt x="7254875" y="1081389"/>
                  </a:cubicBezTo>
                  <a:cubicBezTo>
                    <a:pt x="7197725" y="1075039"/>
                    <a:pt x="7140144" y="1071792"/>
                    <a:pt x="7083425" y="1062339"/>
                  </a:cubicBezTo>
                  <a:cubicBezTo>
                    <a:pt x="7063618" y="1059038"/>
                    <a:pt x="7045325" y="1049639"/>
                    <a:pt x="7026275" y="1043289"/>
                  </a:cubicBezTo>
                  <a:cubicBezTo>
                    <a:pt x="7016750" y="1040114"/>
                    <a:pt x="7007729" y="1034242"/>
                    <a:pt x="6997700" y="1033764"/>
                  </a:cubicBezTo>
                  <a:cubicBezTo>
                    <a:pt x="6756325" y="1022270"/>
                    <a:pt x="6864229" y="1029359"/>
                    <a:pt x="6673850" y="1014714"/>
                  </a:cubicBezTo>
                  <a:cubicBezTo>
                    <a:pt x="6646920" y="1010226"/>
                    <a:pt x="6511796" y="985572"/>
                    <a:pt x="6473825" y="986139"/>
                  </a:cubicBezTo>
                  <a:cubicBezTo>
                    <a:pt x="6289586" y="988889"/>
                    <a:pt x="6105525" y="998839"/>
                    <a:pt x="5921375" y="1005189"/>
                  </a:cubicBezTo>
                  <a:cubicBezTo>
                    <a:pt x="5889625" y="1008364"/>
                    <a:pt x="5857662" y="1009862"/>
                    <a:pt x="5826125" y="1014714"/>
                  </a:cubicBezTo>
                  <a:cubicBezTo>
                    <a:pt x="5816202" y="1016241"/>
                    <a:pt x="5807236" y="1021597"/>
                    <a:pt x="5797550" y="1024239"/>
                  </a:cubicBezTo>
                  <a:cubicBezTo>
                    <a:pt x="5679382" y="1056467"/>
                    <a:pt x="5758547" y="1030890"/>
                    <a:pt x="5692775" y="1052814"/>
                  </a:cubicBezTo>
                  <a:cubicBezTo>
                    <a:pt x="5499100" y="1049639"/>
                    <a:pt x="5305263" y="1051826"/>
                    <a:pt x="5111750" y="1043289"/>
                  </a:cubicBezTo>
                  <a:cubicBezTo>
                    <a:pt x="5088658" y="1042270"/>
                    <a:pt x="5067676" y="1029082"/>
                    <a:pt x="5045075" y="1024239"/>
                  </a:cubicBezTo>
                  <a:cubicBezTo>
                    <a:pt x="5023123" y="1019535"/>
                    <a:pt x="5000625" y="1017889"/>
                    <a:pt x="4978400" y="1014714"/>
                  </a:cubicBezTo>
                  <a:lnTo>
                    <a:pt x="4321175" y="1033764"/>
                  </a:lnTo>
                  <a:cubicBezTo>
                    <a:pt x="4311143" y="1034182"/>
                    <a:pt x="4302254" y="1040531"/>
                    <a:pt x="4292600" y="1043289"/>
                  </a:cubicBezTo>
                  <a:cubicBezTo>
                    <a:pt x="4280013" y="1046885"/>
                    <a:pt x="4267087" y="1049218"/>
                    <a:pt x="4254500" y="1052814"/>
                  </a:cubicBezTo>
                  <a:cubicBezTo>
                    <a:pt x="4158847" y="1080143"/>
                    <a:pt x="4306932" y="1042087"/>
                    <a:pt x="4187825" y="1071864"/>
                  </a:cubicBezTo>
                  <a:cubicBezTo>
                    <a:pt x="4168775" y="1070277"/>
                    <a:pt x="4157662" y="1051226"/>
                    <a:pt x="4140200" y="1043289"/>
                  </a:cubicBezTo>
                  <a:cubicBezTo>
                    <a:pt x="4117574" y="1047814"/>
                    <a:pt x="4114276" y="1030484"/>
                    <a:pt x="4083050" y="1024239"/>
                  </a:cubicBezTo>
                </a:path>
              </a:pathLst>
            </a:custGeom>
            <a:blipFill>
              <a:blip r:embed="rId3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3" name="Group 48"/>
          <p:cNvGrpSpPr/>
          <p:nvPr/>
        </p:nvGrpSpPr>
        <p:grpSpPr>
          <a:xfrm>
            <a:off x="4800600" y="3554940"/>
            <a:ext cx="3890524" cy="962434"/>
            <a:chOff x="352425" y="1131025"/>
            <a:chExt cx="8439149" cy="1157425"/>
          </a:xfrm>
        </p:grpSpPr>
        <p:sp>
          <p:nvSpPr>
            <p:cNvPr id="24" name="Freeform 23"/>
            <p:cNvSpPr/>
            <p:nvPr/>
          </p:nvSpPr>
          <p:spPr>
            <a:xfrm>
              <a:off x="361949" y="1152525"/>
              <a:ext cx="8429625" cy="1135925"/>
            </a:xfrm>
            <a:custGeom>
              <a:avLst/>
              <a:gdLst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3978275 w 8836792"/>
                <a:gd name="connsiteY63" fmla="*/ 110043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83050 w 8836792"/>
                <a:gd name="connsiteY62" fmla="*/ 102423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0200 w 8836792"/>
                <a:gd name="connsiteY60" fmla="*/ 1043289 h 1135925"/>
                <a:gd name="connsiteX61" fmla="*/ 4083050 w 8836792"/>
                <a:gd name="connsiteY61" fmla="*/ 1024239 h 1135925"/>
                <a:gd name="connsiteX62" fmla="*/ 4054475 w 8836792"/>
                <a:gd name="connsiteY62" fmla="*/ 1081389 h 1135925"/>
                <a:gd name="connsiteX63" fmla="*/ 3949700 w 8836792"/>
                <a:gd name="connsiteY63" fmla="*/ 1090914 h 1135925"/>
                <a:gd name="connsiteX64" fmla="*/ 3921125 w 8836792"/>
                <a:gd name="connsiteY64" fmla="*/ 1062339 h 1135925"/>
                <a:gd name="connsiteX65" fmla="*/ 3863975 w 8836792"/>
                <a:gd name="connsiteY65" fmla="*/ 1024239 h 1135925"/>
                <a:gd name="connsiteX66" fmla="*/ 2530475 w 8836792"/>
                <a:gd name="connsiteY66" fmla="*/ 1043289 h 1135925"/>
                <a:gd name="connsiteX67" fmla="*/ 2301875 w 8836792"/>
                <a:gd name="connsiteY67" fmla="*/ 1024239 h 1135925"/>
                <a:gd name="connsiteX68" fmla="*/ 2254250 w 8836792"/>
                <a:gd name="connsiteY68" fmla="*/ 1014714 h 1135925"/>
                <a:gd name="connsiteX69" fmla="*/ 2073275 w 8836792"/>
                <a:gd name="connsiteY69" fmla="*/ 995664 h 1135925"/>
                <a:gd name="connsiteX70" fmla="*/ 1282700 w 8836792"/>
                <a:gd name="connsiteY70" fmla="*/ 1005189 h 1135925"/>
                <a:gd name="connsiteX71" fmla="*/ 1054100 w 8836792"/>
                <a:gd name="connsiteY71" fmla="*/ 1043289 h 1135925"/>
                <a:gd name="connsiteX72" fmla="*/ 1016000 w 8836792"/>
                <a:gd name="connsiteY72" fmla="*/ 1052814 h 1135925"/>
                <a:gd name="connsiteX73" fmla="*/ 911225 w 8836792"/>
                <a:gd name="connsiteY73" fmla="*/ 1062339 h 1135925"/>
                <a:gd name="connsiteX74" fmla="*/ 139700 w 8836792"/>
                <a:gd name="connsiteY74" fmla="*/ 1052814 h 1135925"/>
                <a:gd name="connsiteX75" fmla="*/ 130175 w 8836792"/>
                <a:gd name="connsiteY75" fmla="*/ 795639 h 1135925"/>
                <a:gd name="connsiteX76" fmla="*/ 111125 w 8836792"/>
                <a:gd name="connsiteY76" fmla="*/ 709914 h 1135925"/>
                <a:gd name="connsiteX77" fmla="*/ 92075 w 8836792"/>
                <a:gd name="connsiteY77" fmla="*/ 671814 h 1135925"/>
                <a:gd name="connsiteX78" fmla="*/ 82550 w 8836792"/>
                <a:gd name="connsiteY78" fmla="*/ 500364 h 1135925"/>
                <a:gd name="connsiteX79" fmla="*/ 73025 w 8836792"/>
                <a:gd name="connsiteY79" fmla="*/ 405114 h 1135925"/>
                <a:gd name="connsiteX80" fmla="*/ 73025 w 8836792"/>
                <a:gd name="connsiteY80" fmla="*/ 128889 h 1135925"/>
                <a:gd name="connsiteX0" fmla="*/ 3921125 w 8836792"/>
                <a:gd name="connsiteY0" fmla="*/ 1062339 h 1182354"/>
                <a:gd name="connsiteX1" fmla="*/ 3863975 w 8836792"/>
                <a:gd name="connsiteY1" fmla="*/ 1024239 h 1182354"/>
                <a:gd name="connsiteX2" fmla="*/ 2530475 w 8836792"/>
                <a:gd name="connsiteY2" fmla="*/ 1043289 h 1182354"/>
                <a:gd name="connsiteX3" fmla="*/ 2301875 w 8836792"/>
                <a:gd name="connsiteY3" fmla="*/ 1024239 h 1182354"/>
                <a:gd name="connsiteX4" fmla="*/ 2254250 w 8836792"/>
                <a:gd name="connsiteY4" fmla="*/ 1014714 h 1182354"/>
                <a:gd name="connsiteX5" fmla="*/ 2073275 w 8836792"/>
                <a:gd name="connsiteY5" fmla="*/ 995664 h 1182354"/>
                <a:gd name="connsiteX6" fmla="*/ 1282700 w 8836792"/>
                <a:gd name="connsiteY6" fmla="*/ 1005189 h 1182354"/>
                <a:gd name="connsiteX7" fmla="*/ 1054100 w 8836792"/>
                <a:gd name="connsiteY7" fmla="*/ 1043289 h 1182354"/>
                <a:gd name="connsiteX8" fmla="*/ 1016000 w 8836792"/>
                <a:gd name="connsiteY8" fmla="*/ 1052814 h 1182354"/>
                <a:gd name="connsiteX9" fmla="*/ 911225 w 8836792"/>
                <a:gd name="connsiteY9" fmla="*/ 1062339 h 1182354"/>
                <a:gd name="connsiteX10" fmla="*/ 139700 w 8836792"/>
                <a:gd name="connsiteY10" fmla="*/ 1052814 h 1182354"/>
                <a:gd name="connsiteX11" fmla="*/ 130175 w 8836792"/>
                <a:gd name="connsiteY11" fmla="*/ 795639 h 1182354"/>
                <a:gd name="connsiteX12" fmla="*/ 111125 w 8836792"/>
                <a:gd name="connsiteY12" fmla="*/ 709914 h 1182354"/>
                <a:gd name="connsiteX13" fmla="*/ 92075 w 8836792"/>
                <a:gd name="connsiteY13" fmla="*/ 671814 h 1182354"/>
                <a:gd name="connsiteX14" fmla="*/ 82550 w 8836792"/>
                <a:gd name="connsiteY14" fmla="*/ 500364 h 1182354"/>
                <a:gd name="connsiteX15" fmla="*/ 73025 w 8836792"/>
                <a:gd name="connsiteY15" fmla="*/ 405114 h 1182354"/>
                <a:gd name="connsiteX16" fmla="*/ 73025 w 8836792"/>
                <a:gd name="connsiteY16" fmla="*/ 128889 h 1182354"/>
                <a:gd name="connsiteX17" fmla="*/ 511175 w 8836792"/>
                <a:gd name="connsiteY17" fmla="*/ 119364 h 1182354"/>
                <a:gd name="connsiteX18" fmla="*/ 539750 w 8836792"/>
                <a:gd name="connsiteY18" fmla="*/ 109839 h 1182354"/>
                <a:gd name="connsiteX19" fmla="*/ 1044575 w 8836792"/>
                <a:gd name="connsiteY19" fmla="*/ 81264 h 1182354"/>
                <a:gd name="connsiteX20" fmla="*/ 2187575 w 8836792"/>
                <a:gd name="connsiteY20" fmla="*/ 81264 h 1182354"/>
                <a:gd name="connsiteX21" fmla="*/ 4273550 w 8836792"/>
                <a:gd name="connsiteY21" fmla="*/ 90789 h 1182354"/>
                <a:gd name="connsiteX22" fmla="*/ 4302125 w 8836792"/>
                <a:gd name="connsiteY22" fmla="*/ 100314 h 1182354"/>
                <a:gd name="connsiteX23" fmla="*/ 4483100 w 8836792"/>
                <a:gd name="connsiteY23" fmla="*/ 119364 h 1182354"/>
                <a:gd name="connsiteX24" fmla="*/ 5045075 w 8836792"/>
                <a:gd name="connsiteY24" fmla="*/ 109839 h 1182354"/>
                <a:gd name="connsiteX25" fmla="*/ 6740525 w 8836792"/>
                <a:gd name="connsiteY25" fmla="*/ 81264 h 1182354"/>
                <a:gd name="connsiteX26" fmla="*/ 7064375 w 8836792"/>
                <a:gd name="connsiteY26" fmla="*/ 90789 h 1182354"/>
                <a:gd name="connsiteX27" fmla="*/ 7102475 w 8836792"/>
                <a:gd name="connsiteY27" fmla="*/ 100314 h 1182354"/>
                <a:gd name="connsiteX28" fmla="*/ 7207250 w 8836792"/>
                <a:gd name="connsiteY28" fmla="*/ 109839 h 1182354"/>
                <a:gd name="connsiteX29" fmla="*/ 7235825 w 8836792"/>
                <a:gd name="connsiteY29" fmla="*/ 119364 h 1182354"/>
                <a:gd name="connsiteX30" fmla="*/ 7340600 w 8836792"/>
                <a:gd name="connsiteY30" fmla="*/ 138414 h 1182354"/>
                <a:gd name="connsiteX31" fmla="*/ 7464425 w 8836792"/>
                <a:gd name="connsiteY31" fmla="*/ 166989 h 1182354"/>
                <a:gd name="connsiteX32" fmla="*/ 8769350 w 8836792"/>
                <a:gd name="connsiteY32" fmla="*/ 147939 h 1182354"/>
                <a:gd name="connsiteX33" fmla="*/ 8826500 w 8836792"/>
                <a:gd name="connsiteY33" fmla="*/ 157464 h 1182354"/>
                <a:gd name="connsiteX34" fmla="*/ 8797925 w 8836792"/>
                <a:gd name="connsiteY34" fmla="*/ 262239 h 1182354"/>
                <a:gd name="connsiteX35" fmla="*/ 8769350 w 8836792"/>
                <a:gd name="connsiteY35" fmla="*/ 271764 h 1182354"/>
                <a:gd name="connsiteX36" fmla="*/ 8750300 w 8836792"/>
                <a:gd name="connsiteY36" fmla="*/ 300339 h 1182354"/>
                <a:gd name="connsiteX37" fmla="*/ 8788400 w 8836792"/>
                <a:gd name="connsiteY37" fmla="*/ 357489 h 1182354"/>
                <a:gd name="connsiteX38" fmla="*/ 8797925 w 8836792"/>
                <a:gd name="connsiteY38" fmla="*/ 433689 h 1182354"/>
                <a:gd name="connsiteX39" fmla="*/ 8759825 w 8836792"/>
                <a:gd name="connsiteY39" fmla="*/ 443214 h 1182354"/>
                <a:gd name="connsiteX40" fmla="*/ 8750300 w 8836792"/>
                <a:gd name="connsiteY40" fmla="*/ 471789 h 1182354"/>
                <a:gd name="connsiteX41" fmla="*/ 8740775 w 8836792"/>
                <a:gd name="connsiteY41" fmla="*/ 557514 h 1182354"/>
                <a:gd name="connsiteX42" fmla="*/ 8712200 w 8836792"/>
                <a:gd name="connsiteY42" fmla="*/ 576564 h 1182354"/>
                <a:gd name="connsiteX43" fmla="*/ 8721725 w 8836792"/>
                <a:gd name="connsiteY43" fmla="*/ 605139 h 1182354"/>
                <a:gd name="connsiteX44" fmla="*/ 8750300 w 8836792"/>
                <a:gd name="connsiteY44" fmla="*/ 624189 h 1182354"/>
                <a:gd name="connsiteX45" fmla="*/ 8702675 w 8836792"/>
                <a:gd name="connsiteY45" fmla="*/ 719439 h 1182354"/>
                <a:gd name="connsiteX46" fmla="*/ 8712200 w 8836792"/>
                <a:gd name="connsiteY46" fmla="*/ 767064 h 1182354"/>
                <a:gd name="connsiteX47" fmla="*/ 8740775 w 8836792"/>
                <a:gd name="connsiteY47" fmla="*/ 776589 h 1182354"/>
                <a:gd name="connsiteX48" fmla="*/ 8778875 w 8836792"/>
                <a:gd name="connsiteY48" fmla="*/ 814689 h 1182354"/>
                <a:gd name="connsiteX49" fmla="*/ 8769350 w 8836792"/>
                <a:gd name="connsiteY49" fmla="*/ 852789 h 1182354"/>
                <a:gd name="connsiteX50" fmla="*/ 8721725 w 8836792"/>
                <a:gd name="connsiteY50" fmla="*/ 909939 h 1182354"/>
                <a:gd name="connsiteX51" fmla="*/ 8693150 w 8836792"/>
                <a:gd name="connsiteY51" fmla="*/ 919464 h 1182354"/>
                <a:gd name="connsiteX52" fmla="*/ 8636000 w 8836792"/>
                <a:gd name="connsiteY52" fmla="*/ 967089 h 1182354"/>
                <a:gd name="connsiteX53" fmla="*/ 8607425 w 8836792"/>
                <a:gd name="connsiteY53" fmla="*/ 995664 h 1182354"/>
                <a:gd name="connsiteX54" fmla="*/ 8569325 w 8836792"/>
                <a:gd name="connsiteY54" fmla="*/ 1014714 h 1182354"/>
                <a:gd name="connsiteX55" fmla="*/ 8464550 w 8836792"/>
                <a:gd name="connsiteY55" fmla="*/ 1033764 h 1182354"/>
                <a:gd name="connsiteX56" fmla="*/ 7931150 w 8836792"/>
                <a:gd name="connsiteY56" fmla="*/ 1043289 h 1182354"/>
                <a:gd name="connsiteX57" fmla="*/ 7797800 w 8836792"/>
                <a:gd name="connsiteY57" fmla="*/ 1052814 h 1182354"/>
                <a:gd name="connsiteX58" fmla="*/ 7635875 w 8836792"/>
                <a:gd name="connsiteY58" fmla="*/ 1071864 h 1182354"/>
                <a:gd name="connsiteX59" fmla="*/ 7254875 w 8836792"/>
                <a:gd name="connsiteY59" fmla="*/ 1081389 h 1182354"/>
                <a:gd name="connsiteX60" fmla="*/ 7083425 w 8836792"/>
                <a:gd name="connsiteY60" fmla="*/ 1062339 h 1182354"/>
                <a:gd name="connsiteX61" fmla="*/ 7026275 w 8836792"/>
                <a:gd name="connsiteY61" fmla="*/ 1043289 h 1182354"/>
                <a:gd name="connsiteX62" fmla="*/ 6997700 w 8836792"/>
                <a:gd name="connsiteY62" fmla="*/ 1033764 h 1182354"/>
                <a:gd name="connsiteX63" fmla="*/ 6673850 w 8836792"/>
                <a:gd name="connsiteY63" fmla="*/ 1014714 h 1182354"/>
                <a:gd name="connsiteX64" fmla="*/ 6473825 w 8836792"/>
                <a:gd name="connsiteY64" fmla="*/ 986139 h 1182354"/>
                <a:gd name="connsiteX65" fmla="*/ 5921375 w 8836792"/>
                <a:gd name="connsiteY65" fmla="*/ 1005189 h 1182354"/>
                <a:gd name="connsiteX66" fmla="*/ 5826125 w 8836792"/>
                <a:gd name="connsiteY66" fmla="*/ 1014714 h 1182354"/>
                <a:gd name="connsiteX67" fmla="*/ 5797550 w 8836792"/>
                <a:gd name="connsiteY67" fmla="*/ 1024239 h 1182354"/>
                <a:gd name="connsiteX68" fmla="*/ 5692775 w 8836792"/>
                <a:gd name="connsiteY68" fmla="*/ 1052814 h 1182354"/>
                <a:gd name="connsiteX69" fmla="*/ 5111750 w 8836792"/>
                <a:gd name="connsiteY69" fmla="*/ 1043289 h 1182354"/>
                <a:gd name="connsiteX70" fmla="*/ 5045075 w 8836792"/>
                <a:gd name="connsiteY70" fmla="*/ 1024239 h 1182354"/>
                <a:gd name="connsiteX71" fmla="*/ 4978400 w 8836792"/>
                <a:gd name="connsiteY71" fmla="*/ 1014714 h 1182354"/>
                <a:gd name="connsiteX72" fmla="*/ 4321175 w 8836792"/>
                <a:gd name="connsiteY72" fmla="*/ 1033764 h 1182354"/>
                <a:gd name="connsiteX73" fmla="*/ 4292600 w 8836792"/>
                <a:gd name="connsiteY73" fmla="*/ 1043289 h 1182354"/>
                <a:gd name="connsiteX74" fmla="*/ 4254500 w 8836792"/>
                <a:gd name="connsiteY74" fmla="*/ 1052814 h 1182354"/>
                <a:gd name="connsiteX75" fmla="*/ 4187825 w 8836792"/>
                <a:gd name="connsiteY75" fmla="*/ 1071864 h 1182354"/>
                <a:gd name="connsiteX76" fmla="*/ 4140200 w 8836792"/>
                <a:gd name="connsiteY76" fmla="*/ 1043289 h 1182354"/>
                <a:gd name="connsiteX77" fmla="*/ 4083050 w 8836792"/>
                <a:gd name="connsiteY77" fmla="*/ 1024239 h 1182354"/>
                <a:gd name="connsiteX78" fmla="*/ 4054475 w 8836792"/>
                <a:gd name="connsiteY78" fmla="*/ 1081389 h 1182354"/>
                <a:gd name="connsiteX79" fmla="*/ 4041140 w 8836792"/>
                <a:gd name="connsiteY79" fmla="*/ 1182354 h 1182354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  <a:gd name="connsiteX78" fmla="*/ 4054475 w 8836792"/>
                <a:gd name="connsiteY78" fmla="*/ 1081389 h 1135925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8836792" h="1135925">
                  <a:moveTo>
                    <a:pt x="3921125" y="1062339"/>
                  </a:moveTo>
                  <a:cubicBezTo>
                    <a:pt x="3903053" y="1048283"/>
                    <a:pt x="3863975" y="1024239"/>
                    <a:pt x="3863975" y="1024239"/>
                  </a:cubicBezTo>
                  <a:lnTo>
                    <a:pt x="2530475" y="1043289"/>
                  </a:lnTo>
                  <a:cubicBezTo>
                    <a:pt x="2454014" y="1042646"/>
                    <a:pt x="2378075" y="1030589"/>
                    <a:pt x="2301875" y="1024239"/>
                  </a:cubicBezTo>
                  <a:cubicBezTo>
                    <a:pt x="2286000" y="1021064"/>
                    <a:pt x="2270359" y="1016325"/>
                    <a:pt x="2254250" y="1014714"/>
                  </a:cubicBezTo>
                  <a:cubicBezTo>
                    <a:pt x="2063660" y="995655"/>
                    <a:pt x="2167185" y="1019141"/>
                    <a:pt x="2073275" y="995664"/>
                  </a:cubicBezTo>
                  <a:lnTo>
                    <a:pt x="1282700" y="1005189"/>
                  </a:lnTo>
                  <a:cubicBezTo>
                    <a:pt x="1236917" y="1006195"/>
                    <a:pt x="1066690" y="1040141"/>
                    <a:pt x="1054100" y="1043289"/>
                  </a:cubicBezTo>
                  <a:cubicBezTo>
                    <a:pt x="1041400" y="1046464"/>
                    <a:pt x="1028976" y="1051084"/>
                    <a:pt x="1016000" y="1052814"/>
                  </a:cubicBezTo>
                  <a:cubicBezTo>
                    <a:pt x="981239" y="1057449"/>
                    <a:pt x="946150" y="1059164"/>
                    <a:pt x="911225" y="1062339"/>
                  </a:cubicBezTo>
                  <a:cubicBezTo>
                    <a:pt x="654050" y="1059164"/>
                    <a:pt x="383096" y="1135925"/>
                    <a:pt x="139700" y="1052814"/>
                  </a:cubicBezTo>
                  <a:cubicBezTo>
                    <a:pt x="58519" y="1025094"/>
                    <a:pt x="135364" y="881266"/>
                    <a:pt x="130175" y="795639"/>
                  </a:cubicBezTo>
                  <a:cubicBezTo>
                    <a:pt x="128698" y="771260"/>
                    <a:pt x="121715" y="734625"/>
                    <a:pt x="111125" y="709914"/>
                  </a:cubicBezTo>
                  <a:cubicBezTo>
                    <a:pt x="105532" y="696863"/>
                    <a:pt x="98425" y="684514"/>
                    <a:pt x="92075" y="671814"/>
                  </a:cubicBezTo>
                  <a:cubicBezTo>
                    <a:pt x="88900" y="614664"/>
                    <a:pt x="86628" y="557457"/>
                    <a:pt x="82550" y="500364"/>
                  </a:cubicBezTo>
                  <a:cubicBezTo>
                    <a:pt x="80277" y="468537"/>
                    <a:pt x="74899" y="436967"/>
                    <a:pt x="73025" y="405114"/>
                  </a:cubicBezTo>
                  <a:cubicBezTo>
                    <a:pt x="62839" y="231954"/>
                    <a:pt x="0" y="176514"/>
                    <a:pt x="73025" y="128889"/>
                  </a:cubicBezTo>
                  <a:cubicBezTo>
                    <a:pt x="146050" y="81264"/>
                    <a:pt x="365212" y="125322"/>
                    <a:pt x="511175" y="119364"/>
                  </a:cubicBezTo>
                  <a:cubicBezTo>
                    <a:pt x="521207" y="118955"/>
                    <a:pt x="529732" y="110507"/>
                    <a:pt x="539750" y="109839"/>
                  </a:cubicBezTo>
                  <a:cubicBezTo>
                    <a:pt x="1316677" y="58044"/>
                    <a:pt x="717048" y="111039"/>
                    <a:pt x="1044575" y="81264"/>
                  </a:cubicBezTo>
                  <a:cubicBezTo>
                    <a:pt x="1450896" y="0"/>
                    <a:pt x="1061400" y="74520"/>
                    <a:pt x="2187575" y="81264"/>
                  </a:cubicBezTo>
                  <a:lnTo>
                    <a:pt x="4273550" y="90789"/>
                  </a:lnTo>
                  <a:cubicBezTo>
                    <a:pt x="4283075" y="93964"/>
                    <a:pt x="4292280" y="98345"/>
                    <a:pt x="4302125" y="100314"/>
                  </a:cubicBezTo>
                  <a:cubicBezTo>
                    <a:pt x="4355453" y="110980"/>
                    <a:pt x="4433609" y="115240"/>
                    <a:pt x="4483100" y="119364"/>
                  </a:cubicBezTo>
                  <a:lnTo>
                    <a:pt x="5045075" y="109839"/>
                  </a:lnTo>
                  <a:cubicBezTo>
                    <a:pt x="6675069" y="95021"/>
                    <a:pt x="6066438" y="160568"/>
                    <a:pt x="6740525" y="81264"/>
                  </a:cubicBezTo>
                  <a:cubicBezTo>
                    <a:pt x="6848475" y="84439"/>
                    <a:pt x="6956528" y="85113"/>
                    <a:pt x="7064375" y="90789"/>
                  </a:cubicBezTo>
                  <a:cubicBezTo>
                    <a:pt x="7077448" y="91477"/>
                    <a:pt x="7089499" y="98584"/>
                    <a:pt x="7102475" y="100314"/>
                  </a:cubicBezTo>
                  <a:cubicBezTo>
                    <a:pt x="7137236" y="104949"/>
                    <a:pt x="7172325" y="106664"/>
                    <a:pt x="7207250" y="109839"/>
                  </a:cubicBezTo>
                  <a:cubicBezTo>
                    <a:pt x="7216775" y="113014"/>
                    <a:pt x="7226085" y="116929"/>
                    <a:pt x="7235825" y="119364"/>
                  </a:cubicBezTo>
                  <a:cubicBezTo>
                    <a:pt x="7262450" y="126020"/>
                    <a:pt x="7315124" y="134168"/>
                    <a:pt x="7340600" y="138414"/>
                  </a:cubicBezTo>
                  <a:cubicBezTo>
                    <a:pt x="7391820" y="158902"/>
                    <a:pt x="7401459" y="167423"/>
                    <a:pt x="7464425" y="166989"/>
                  </a:cubicBezTo>
                  <a:lnTo>
                    <a:pt x="8769350" y="147939"/>
                  </a:lnTo>
                  <a:cubicBezTo>
                    <a:pt x="8788400" y="151114"/>
                    <a:pt x="8817121" y="140582"/>
                    <a:pt x="8826500" y="157464"/>
                  </a:cubicBezTo>
                  <a:cubicBezTo>
                    <a:pt x="8836792" y="175990"/>
                    <a:pt x="8821676" y="243238"/>
                    <a:pt x="8797925" y="262239"/>
                  </a:cubicBezTo>
                  <a:cubicBezTo>
                    <a:pt x="8790085" y="268511"/>
                    <a:pt x="8778875" y="268589"/>
                    <a:pt x="8769350" y="271764"/>
                  </a:cubicBezTo>
                  <a:cubicBezTo>
                    <a:pt x="8763000" y="281289"/>
                    <a:pt x="8751919" y="289006"/>
                    <a:pt x="8750300" y="300339"/>
                  </a:cubicBezTo>
                  <a:cubicBezTo>
                    <a:pt x="8744952" y="337778"/>
                    <a:pt x="8764367" y="341467"/>
                    <a:pt x="8788400" y="357489"/>
                  </a:cubicBezTo>
                  <a:cubicBezTo>
                    <a:pt x="8804717" y="381964"/>
                    <a:pt x="8826260" y="399687"/>
                    <a:pt x="8797925" y="433689"/>
                  </a:cubicBezTo>
                  <a:cubicBezTo>
                    <a:pt x="8789544" y="443746"/>
                    <a:pt x="8772525" y="440039"/>
                    <a:pt x="8759825" y="443214"/>
                  </a:cubicBezTo>
                  <a:cubicBezTo>
                    <a:pt x="8756650" y="452739"/>
                    <a:pt x="8751951" y="461885"/>
                    <a:pt x="8750300" y="471789"/>
                  </a:cubicBezTo>
                  <a:cubicBezTo>
                    <a:pt x="8745573" y="500149"/>
                    <a:pt x="8750600" y="530494"/>
                    <a:pt x="8740775" y="557514"/>
                  </a:cubicBezTo>
                  <a:cubicBezTo>
                    <a:pt x="8736863" y="568272"/>
                    <a:pt x="8721725" y="570214"/>
                    <a:pt x="8712200" y="576564"/>
                  </a:cubicBezTo>
                  <a:cubicBezTo>
                    <a:pt x="8715375" y="586089"/>
                    <a:pt x="8715453" y="597299"/>
                    <a:pt x="8721725" y="605139"/>
                  </a:cubicBezTo>
                  <a:cubicBezTo>
                    <a:pt x="8728876" y="614078"/>
                    <a:pt x="8749161" y="612798"/>
                    <a:pt x="8750300" y="624189"/>
                  </a:cubicBezTo>
                  <a:cubicBezTo>
                    <a:pt x="8757121" y="692397"/>
                    <a:pt x="8740509" y="694216"/>
                    <a:pt x="8702675" y="719439"/>
                  </a:cubicBezTo>
                  <a:cubicBezTo>
                    <a:pt x="8705850" y="735314"/>
                    <a:pt x="8703220" y="753594"/>
                    <a:pt x="8712200" y="767064"/>
                  </a:cubicBezTo>
                  <a:cubicBezTo>
                    <a:pt x="8717769" y="775418"/>
                    <a:pt x="8732605" y="770753"/>
                    <a:pt x="8740775" y="776589"/>
                  </a:cubicBezTo>
                  <a:cubicBezTo>
                    <a:pt x="8755390" y="787028"/>
                    <a:pt x="8766175" y="801989"/>
                    <a:pt x="8778875" y="814689"/>
                  </a:cubicBezTo>
                  <a:cubicBezTo>
                    <a:pt x="8775700" y="827389"/>
                    <a:pt x="8774507" y="840757"/>
                    <a:pt x="8769350" y="852789"/>
                  </a:cubicBezTo>
                  <a:cubicBezTo>
                    <a:pt x="8762322" y="869189"/>
                    <a:pt x="8735457" y="900785"/>
                    <a:pt x="8721725" y="909939"/>
                  </a:cubicBezTo>
                  <a:cubicBezTo>
                    <a:pt x="8713371" y="915508"/>
                    <a:pt x="8702675" y="916289"/>
                    <a:pt x="8693150" y="919464"/>
                  </a:cubicBezTo>
                  <a:cubicBezTo>
                    <a:pt x="8655595" y="975796"/>
                    <a:pt x="8697522" y="923144"/>
                    <a:pt x="8636000" y="967089"/>
                  </a:cubicBezTo>
                  <a:cubicBezTo>
                    <a:pt x="8625039" y="974919"/>
                    <a:pt x="8618386" y="987834"/>
                    <a:pt x="8607425" y="995664"/>
                  </a:cubicBezTo>
                  <a:cubicBezTo>
                    <a:pt x="8595871" y="1003917"/>
                    <a:pt x="8582376" y="1009121"/>
                    <a:pt x="8569325" y="1014714"/>
                  </a:cubicBezTo>
                  <a:cubicBezTo>
                    <a:pt x="8537111" y="1028520"/>
                    <a:pt x="8498079" y="1032716"/>
                    <a:pt x="8464550" y="1033764"/>
                  </a:cubicBezTo>
                  <a:cubicBezTo>
                    <a:pt x="8286808" y="1039318"/>
                    <a:pt x="8108950" y="1040114"/>
                    <a:pt x="7931150" y="1043289"/>
                  </a:cubicBezTo>
                  <a:cubicBezTo>
                    <a:pt x="7886700" y="1046464"/>
                    <a:pt x="7842156" y="1048521"/>
                    <a:pt x="7797800" y="1052814"/>
                  </a:cubicBezTo>
                  <a:cubicBezTo>
                    <a:pt x="7743705" y="1058049"/>
                    <a:pt x="7690147" y="1069008"/>
                    <a:pt x="7635875" y="1071864"/>
                  </a:cubicBezTo>
                  <a:cubicBezTo>
                    <a:pt x="7509011" y="1078541"/>
                    <a:pt x="7381875" y="1078214"/>
                    <a:pt x="7254875" y="1081389"/>
                  </a:cubicBezTo>
                  <a:cubicBezTo>
                    <a:pt x="7197725" y="1075039"/>
                    <a:pt x="7140144" y="1071792"/>
                    <a:pt x="7083425" y="1062339"/>
                  </a:cubicBezTo>
                  <a:cubicBezTo>
                    <a:pt x="7063618" y="1059038"/>
                    <a:pt x="7045325" y="1049639"/>
                    <a:pt x="7026275" y="1043289"/>
                  </a:cubicBezTo>
                  <a:cubicBezTo>
                    <a:pt x="7016750" y="1040114"/>
                    <a:pt x="7007729" y="1034242"/>
                    <a:pt x="6997700" y="1033764"/>
                  </a:cubicBezTo>
                  <a:cubicBezTo>
                    <a:pt x="6756325" y="1022270"/>
                    <a:pt x="6864229" y="1029359"/>
                    <a:pt x="6673850" y="1014714"/>
                  </a:cubicBezTo>
                  <a:cubicBezTo>
                    <a:pt x="6646920" y="1010226"/>
                    <a:pt x="6511796" y="985572"/>
                    <a:pt x="6473825" y="986139"/>
                  </a:cubicBezTo>
                  <a:cubicBezTo>
                    <a:pt x="6289586" y="988889"/>
                    <a:pt x="6105525" y="998839"/>
                    <a:pt x="5921375" y="1005189"/>
                  </a:cubicBezTo>
                  <a:cubicBezTo>
                    <a:pt x="5889625" y="1008364"/>
                    <a:pt x="5857662" y="1009862"/>
                    <a:pt x="5826125" y="1014714"/>
                  </a:cubicBezTo>
                  <a:cubicBezTo>
                    <a:pt x="5816202" y="1016241"/>
                    <a:pt x="5807236" y="1021597"/>
                    <a:pt x="5797550" y="1024239"/>
                  </a:cubicBezTo>
                  <a:cubicBezTo>
                    <a:pt x="5679382" y="1056467"/>
                    <a:pt x="5758547" y="1030890"/>
                    <a:pt x="5692775" y="1052814"/>
                  </a:cubicBezTo>
                  <a:cubicBezTo>
                    <a:pt x="5499100" y="1049639"/>
                    <a:pt x="5305263" y="1051826"/>
                    <a:pt x="5111750" y="1043289"/>
                  </a:cubicBezTo>
                  <a:cubicBezTo>
                    <a:pt x="5088658" y="1042270"/>
                    <a:pt x="5067676" y="1029082"/>
                    <a:pt x="5045075" y="1024239"/>
                  </a:cubicBezTo>
                  <a:cubicBezTo>
                    <a:pt x="5023123" y="1019535"/>
                    <a:pt x="5000625" y="1017889"/>
                    <a:pt x="4978400" y="1014714"/>
                  </a:cubicBezTo>
                  <a:lnTo>
                    <a:pt x="4321175" y="1033764"/>
                  </a:lnTo>
                  <a:cubicBezTo>
                    <a:pt x="4311143" y="1034182"/>
                    <a:pt x="4302254" y="1040531"/>
                    <a:pt x="4292600" y="1043289"/>
                  </a:cubicBezTo>
                  <a:cubicBezTo>
                    <a:pt x="4280013" y="1046885"/>
                    <a:pt x="4267087" y="1049218"/>
                    <a:pt x="4254500" y="1052814"/>
                  </a:cubicBezTo>
                  <a:cubicBezTo>
                    <a:pt x="4158847" y="1080143"/>
                    <a:pt x="4306932" y="1042087"/>
                    <a:pt x="4187825" y="1071864"/>
                  </a:cubicBezTo>
                  <a:cubicBezTo>
                    <a:pt x="4168775" y="1070277"/>
                    <a:pt x="4157662" y="1051226"/>
                    <a:pt x="4140200" y="1043289"/>
                  </a:cubicBezTo>
                  <a:cubicBezTo>
                    <a:pt x="4117574" y="1047814"/>
                    <a:pt x="4114276" y="1030484"/>
                    <a:pt x="4083050" y="1024239"/>
                  </a:cubicBezTo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 24"/>
            <p:cNvSpPr/>
            <p:nvPr/>
          </p:nvSpPr>
          <p:spPr>
            <a:xfrm>
              <a:off x="352425" y="1131025"/>
              <a:ext cx="8401050" cy="1135925"/>
            </a:xfrm>
            <a:custGeom>
              <a:avLst/>
              <a:gdLst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3978275 w 8836792"/>
                <a:gd name="connsiteY63" fmla="*/ 110043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06850 w 8836792"/>
                <a:gd name="connsiteY62" fmla="*/ 111948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43064"/>
                <a:gd name="connsiteX1" fmla="*/ 511175 w 8836792"/>
                <a:gd name="connsiteY1" fmla="*/ 119364 h 1143064"/>
                <a:gd name="connsiteX2" fmla="*/ 539750 w 8836792"/>
                <a:gd name="connsiteY2" fmla="*/ 109839 h 1143064"/>
                <a:gd name="connsiteX3" fmla="*/ 1044575 w 8836792"/>
                <a:gd name="connsiteY3" fmla="*/ 81264 h 1143064"/>
                <a:gd name="connsiteX4" fmla="*/ 2187575 w 8836792"/>
                <a:gd name="connsiteY4" fmla="*/ 81264 h 1143064"/>
                <a:gd name="connsiteX5" fmla="*/ 4273550 w 8836792"/>
                <a:gd name="connsiteY5" fmla="*/ 90789 h 1143064"/>
                <a:gd name="connsiteX6" fmla="*/ 4302125 w 8836792"/>
                <a:gd name="connsiteY6" fmla="*/ 100314 h 1143064"/>
                <a:gd name="connsiteX7" fmla="*/ 4483100 w 8836792"/>
                <a:gd name="connsiteY7" fmla="*/ 119364 h 1143064"/>
                <a:gd name="connsiteX8" fmla="*/ 5045075 w 8836792"/>
                <a:gd name="connsiteY8" fmla="*/ 109839 h 1143064"/>
                <a:gd name="connsiteX9" fmla="*/ 6740525 w 8836792"/>
                <a:gd name="connsiteY9" fmla="*/ 81264 h 1143064"/>
                <a:gd name="connsiteX10" fmla="*/ 7064375 w 8836792"/>
                <a:gd name="connsiteY10" fmla="*/ 90789 h 1143064"/>
                <a:gd name="connsiteX11" fmla="*/ 7102475 w 8836792"/>
                <a:gd name="connsiteY11" fmla="*/ 100314 h 1143064"/>
                <a:gd name="connsiteX12" fmla="*/ 7207250 w 8836792"/>
                <a:gd name="connsiteY12" fmla="*/ 109839 h 1143064"/>
                <a:gd name="connsiteX13" fmla="*/ 7235825 w 8836792"/>
                <a:gd name="connsiteY13" fmla="*/ 119364 h 1143064"/>
                <a:gd name="connsiteX14" fmla="*/ 7340600 w 8836792"/>
                <a:gd name="connsiteY14" fmla="*/ 138414 h 1143064"/>
                <a:gd name="connsiteX15" fmla="*/ 7464425 w 8836792"/>
                <a:gd name="connsiteY15" fmla="*/ 166989 h 1143064"/>
                <a:gd name="connsiteX16" fmla="*/ 8769350 w 8836792"/>
                <a:gd name="connsiteY16" fmla="*/ 147939 h 1143064"/>
                <a:gd name="connsiteX17" fmla="*/ 8826500 w 8836792"/>
                <a:gd name="connsiteY17" fmla="*/ 157464 h 1143064"/>
                <a:gd name="connsiteX18" fmla="*/ 8797925 w 8836792"/>
                <a:gd name="connsiteY18" fmla="*/ 262239 h 1143064"/>
                <a:gd name="connsiteX19" fmla="*/ 8769350 w 8836792"/>
                <a:gd name="connsiteY19" fmla="*/ 271764 h 1143064"/>
                <a:gd name="connsiteX20" fmla="*/ 8750300 w 8836792"/>
                <a:gd name="connsiteY20" fmla="*/ 300339 h 1143064"/>
                <a:gd name="connsiteX21" fmla="*/ 8788400 w 8836792"/>
                <a:gd name="connsiteY21" fmla="*/ 357489 h 1143064"/>
                <a:gd name="connsiteX22" fmla="*/ 8797925 w 8836792"/>
                <a:gd name="connsiteY22" fmla="*/ 433689 h 1143064"/>
                <a:gd name="connsiteX23" fmla="*/ 8759825 w 8836792"/>
                <a:gd name="connsiteY23" fmla="*/ 443214 h 1143064"/>
                <a:gd name="connsiteX24" fmla="*/ 8750300 w 8836792"/>
                <a:gd name="connsiteY24" fmla="*/ 471789 h 1143064"/>
                <a:gd name="connsiteX25" fmla="*/ 8740775 w 8836792"/>
                <a:gd name="connsiteY25" fmla="*/ 557514 h 1143064"/>
                <a:gd name="connsiteX26" fmla="*/ 8712200 w 8836792"/>
                <a:gd name="connsiteY26" fmla="*/ 576564 h 1143064"/>
                <a:gd name="connsiteX27" fmla="*/ 8721725 w 8836792"/>
                <a:gd name="connsiteY27" fmla="*/ 605139 h 1143064"/>
                <a:gd name="connsiteX28" fmla="*/ 8750300 w 8836792"/>
                <a:gd name="connsiteY28" fmla="*/ 624189 h 1143064"/>
                <a:gd name="connsiteX29" fmla="*/ 8702675 w 8836792"/>
                <a:gd name="connsiteY29" fmla="*/ 719439 h 1143064"/>
                <a:gd name="connsiteX30" fmla="*/ 8712200 w 8836792"/>
                <a:gd name="connsiteY30" fmla="*/ 767064 h 1143064"/>
                <a:gd name="connsiteX31" fmla="*/ 8740775 w 8836792"/>
                <a:gd name="connsiteY31" fmla="*/ 776589 h 1143064"/>
                <a:gd name="connsiteX32" fmla="*/ 8778875 w 8836792"/>
                <a:gd name="connsiteY32" fmla="*/ 814689 h 1143064"/>
                <a:gd name="connsiteX33" fmla="*/ 8769350 w 8836792"/>
                <a:gd name="connsiteY33" fmla="*/ 852789 h 1143064"/>
                <a:gd name="connsiteX34" fmla="*/ 8721725 w 8836792"/>
                <a:gd name="connsiteY34" fmla="*/ 909939 h 1143064"/>
                <a:gd name="connsiteX35" fmla="*/ 8693150 w 8836792"/>
                <a:gd name="connsiteY35" fmla="*/ 919464 h 1143064"/>
                <a:gd name="connsiteX36" fmla="*/ 8636000 w 8836792"/>
                <a:gd name="connsiteY36" fmla="*/ 967089 h 1143064"/>
                <a:gd name="connsiteX37" fmla="*/ 8607425 w 8836792"/>
                <a:gd name="connsiteY37" fmla="*/ 995664 h 1143064"/>
                <a:gd name="connsiteX38" fmla="*/ 8569325 w 8836792"/>
                <a:gd name="connsiteY38" fmla="*/ 1014714 h 1143064"/>
                <a:gd name="connsiteX39" fmla="*/ 8464550 w 8836792"/>
                <a:gd name="connsiteY39" fmla="*/ 1033764 h 1143064"/>
                <a:gd name="connsiteX40" fmla="*/ 7931150 w 8836792"/>
                <a:gd name="connsiteY40" fmla="*/ 1043289 h 1143064"/>
                <a:gd name="connsiteX41" fmla="*/ 7797800 w 8836792"/>
                <a:gd name="connsiteY41" fmla="*/ 1052814 h 1143064"/>
                <a:gd name="connsiteX42" fmla="*/ 7635875 w 8836792"/>
                <a:gd name="connsiteY42" fmla="*/ 1071864 h 1143064"/>
                <a:gd name="connsiteX43" fmla="*/ 7254875 w 8836792"/>
                <a:gd name="connsiteY43" fmla="*/ 1081389 h 1143064"/>
                <a:gd name="connsiteX44" fmla="*/ 7083425 w 8836792"/>
                <a:gd name="connsiteY44" fmla="*/ 1062339 h 1143064"/>
                <a:gd name="connsiteX45" fmla="*/ 7026275 w 8836792"/>
                <a:gd name="connsiteY45" fmla="*/ 1043289 h 1143064"/>
                <a:gd name="connsiteX46" fmla="*/ 6997700 w 8836792"/>
                <a:gd name="connsiteY46" fmla="*/ 1033764 h 1143064"/>
                <a:gd name="connsiteX47" fmla="*/ 6673850 w 8836792"/>
                <a:gd name="connsiteY47" fmla="*/ 1014714 h 1143064"/>
                <a:gd name="connsiteX48" fmla="*/ 6473825 w 8836792"/>
                <a:gd name="connsiteY48" fmla="*/ 986139 h 1143064"/>
                <a:gd name="connsiteX49" fmla="*/ 5921375 w 8836792"/>
                <a:gd name="connsiteY49" fmla="*/ 1005189 h 1143064"/>
                <a:gd name="connsiteX50" fmla="*/ 5826125 w 8836792"/>
                <a:gd name="connsiteY50" fmla="*/ 1014714 h 1143064"/>
                <a:gd name="connsiteX51" fmla="*/ 5797550 w 8836792"/>
                <a:gd name="connsiteY51" fmla="*/ 1024239 h 1143064"/>
                <a:gd name="connsiteX52" fmla="*/ 5692775 w 8836792"/>
                <a:gd name="connsiteY52" fmla="*/ 1052814 h 1143064"/>
                <a:gd name="connsiteX53" fmla="*/ 5111750 w 8836792"/>
                <a:gd name="connsiteY53" fmla="*/ 1043289 h 1143064"/>
                <a:gd name="connsiteX54" fmla="*/ 5045075 w 8836792"/>
                <a:gd name="connsiteY54" fmla="*/ 1024239 h 1143064"/>
                <a:gd name="connsiteX55" fmla="*/ 4978400 w 8836792"/>
                <a:gd name="connsiteY55" fmla="*/ 1014714 h 1143064"/>
                <a:gd name="connsiteX56" fmla="*/ 4321175 w 8836792"/>
                <a:gd name="connsiteY56" fmla="*/ 1033764 h 1143064"/>
                <a:gd name="connsiteX57" fmla="*/ 4292600 w 8836792"/>
                <a:gd name="connsiteY57" fmla="*/ 1043289 h 1143064"/>
                <a:gd name="connsiteX58" fmla="*/ 4254500 w 8836792"/>
                <a:gd name="connsiteY58" fmla="*/ 1052814 h 1143064"/>
                <a:gd name="connsiteX59" fmla="*/ 4187825 w 8836792"/>
                <a:gd name="connsiteY59" fmla="*/ 1071864 h 1143064"/>
                <a:gd name="connsiteX60" fmla="*/ 4149725 w 8836792"/>
                <a:gd name="connsiteY60" fmla="*/ 1109964 h 1143064"/>
                <a:gd name="connsiteX61" fmla="*/ 4140200 w 8836792"/>
                <a:gd name="connsiteY61" fmla="*/ 1138539 h 1143064"/>
                <a:gd name="connsiteX62" fmla="*/ 4083050 w 8836792"/>
                <a:gd name="connsiteY62" fmla="*/ 1024239 h 1143064"/>
                <a:gd name="connsiteX63" fmla="*/ 4054475 w 8836792"/>
                <a:gd name="connsiteY63" fmla="*/ 1081389 h 1143064"/>
                <a:gd name="connsiteX64" fmla="*/ 3949700 w 8836792"/>
                <a:gd name="connsiteY64" fmla="*/ 1090914 h 1143064"/>
                <a:gd name="connsiteX65" fmla="*/ 3921125 w 8836792"/>
                <a:gd name="connsiteY65" fmla="*/ 1062339 h 1143064"/>
                <a:gd name="connsiteX66" fmla="*/ 3863975 w 8836792"/>
                <a:gd name="connsiteY66" fmla="*/ 1024239 h 1143064"/>
                <a:gd name="connsiteX67" fmla="*/ 2530475 w 8836792"/>
                <a:gd name="connsiteY67" fmla="*/ 1043289 h 1143064"/>
                <a:gd name="connsiteX68" fmla="*/ 2301875 w 8836792"/>
                <a:gd name="connsiteY68" fmla="*/ 1024239 h 1143064"/>
                <a:gd name="connsiteX69" fmla="*/ 2254250 w 8836792"/>
                <a:gd name="connsiteY69" fmla="*/ 1014714 h 1143064"/>
                <a:gd name="connsiteX70" fmla="*/ 2073275 w 8836792"/>
                <a:gd name="connsiteY70" fmla="*/ 995664 h 1143064"/>
                <a:gd name="connsiteX71" fmla="*/ 1282700 w 8836792"/>
                <a:gd name="connsiteY71" fmla="*/ 1005189 h 1143064"/>
                <a:gd name="connsiteX72" fmla="*/ 1054100 w 8836792"/>
                <a:gd name="connsiteY72" fmla="*/ 1043289 h 1143064"/>
                <a:gd name="connsiteX73" fmla="*/ 1016000 w 8836792"/>
                <a:gd name="connsiteY73" fmla="*/ 1052814 h 1143064"/>
                <a:gd name="connsiteX74" fmla="*/ 911225 w 8836792"/>
                <a:gd name="connsiteY74" fmla="*/ 1062339 h 1143064"/>
                <a:gd name="connsiteX75" fmla="*/ 139700 w 8836792"/>
                <a:gd name="connsiteY75" fmla="*/ 1052814 h 1143064"/>
                <a:gd name="connsiteX76" fmla="*/ 130175 w 8836792"/>
                <a:gd name="connsiteY76" fmla="*/ 795639 h 1143064"/>
                <a:gd name="connsiteX77" fmla="*/ 111125 w 8836792"/>
                <a:gd name="connsiteY77" fmla="*/ 709914 h 1143064"/>
                <a:gd name="connsiteX78" fmla="*/ 92075 w 8836792"/>
                <a:gd name="connsiteY78" fmla="*/ 671814 h 1143064"/>
                <a:gd name="connsiteX79" fmla="*/ 82550 w 8836792"/>
                <a:gd name="connsiteY79" fmla="*/ 500364 h 1143064"/>
                <a:gd name="connsiteX80" fmla="*/ 73025 w 8836792"/>
                <a:gd name="connsiteY80" fmla="*/ 405114 h 1143064"/>
                <a:gd name="connsiteX81" fmla="*/ 73025 w 8836792"/>
                <a:gd name="connsiteY81" fmla="*/ 128889 h 1143064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9725 w 8836792"/>
                <a:gd name="connsiteY60" fmla="*/ 1109964 h 1135925"/>
                <a:gd name="connsiteX61" fmla="*/ 4140200 w 8836792"/>
                <a:gd name="connsiteY61" fmla="*/ 1043289 h 1135925"/>
                <a:gd name="connsiteX62" fmla="*/ 4083050 w 8836792"/>
                <a:gd name="connsiteY62" fmla="*/ 1024239 h 1135925"/>
                <a:gd name="connsiteX63" fmla="*/ 4054475 w 8836792"/>
                <a:gd name="connsiteY63" fmla="*/ 1081389 h 1135925"/>
                <a:gd name="connsiteX64" fmla="*/ 3949700 w 8836792"/>
                <a:gd name="connsiteY64" fmla="*/ 1090914 h 1135925"/>
                <a:gd name="connsiteX65" fmla="*/ 3921125 w 8836792"/>
                <a:gd name="connsiteY65" fmla="*/ 1062339 h 1135925"/>
                <a:gd name="connsiteX66" fmla="*/ 3863975 w 8836792"/>
                <a:gd name="connsiteY66" fmla="*/ 1024239 h 1135925"/>
                <a:gd name="connsiteX67" fmla="*/ 2530475 w 8836792"/>
                <a:gd name="connsiteY67" fmla="*/ 1043289 h 1135925"/>
                <a:gd name="connsiteX68" fmla="*/ 2301875 w 8836792"/>
                <a:gd name="connsiteY68" fmla="*/ 1024239 h 1135925"/>
                <a:gd name="connsiteX69" fmla="*/ 2254250 w 8836792"/>
                <a:gd name="connsiteY69" fmla="*/ 1014714 h 1135925"/>
                <a:gd name="connsiteX70" fmla="*/ 2073275 w 8836792"/>
                <a:gd name="connsiteY70" fmla="*/ 995664 h 1135925"/>
                <a:gd name="connsiteX71" fmla="*/ 1282700 w 8836792"/>
                <a:gd name="connsiteY71" fmla="*/ 1005189 h 1135925"/>
                <a:gd name="connsiteX72" fmla="*/ 1054100 w 8836792"/>
                <a:gd name="connsiteY72" fmla="*/ 1043289 h 1135925"/>
                <a:gd name="connsiteX73" fmla="*/ 1016000 w 8836792"/>
                <a:gd name="connsiteY73" fmla="*/ 1052814 h 1135925"/>
                <a:gd name="connsiteX74" fmla="*/ 911225 w 8836792"/>
                <a:gd name="connsiteY74" fmla="*/ 1062339 h 1135925"/>
                <a:gd name="connsiteX75" fmla="*/ 139700 w 8836792"/>
                <a:gd name="connsiteY75" fmla="*/ 1052814 h 1135925"/>
                <a:gd name="connsiteX76" fmla="*/ 130175 w 8836792"/>
                <a:gd name="connsiteY76" fmla="*/ 795639 h 1135925"/>
                <a:gd name="connsiteX77" fmla="*/ 111125 w 8836792"/>
                <a:gd name="connsiteY77" fmla="*/ 709914 h 1135925"/>
                <a:gd name="connsiteX78" fmla="*/ 92075 w 8836792"/>
                <a:gd name="connsiteY78" fmla="*/ 671814 h 1135925"/>
                <a:gd name="connsiteX79" fmla="*/ 82550 w 8836792"/>
                <a:gd name="connsiteY79" fmla="*/ 500364 h 1135925"/>
                <a:gd name="connsiteX80" fmla="*/ 73025 w 8836792"/>
                <a:gd name="connsiteY80" fmla="*/ 405114 h 1135925"/>
                <a:gd name="connsiteX81" fmla="*/ 73025 w 8836792"/>
                <a:gd name="connsiteY81" fmla="*/ 128889 h 1135925"/>
                <a:gd name="connsiteX0" fmla="*/ 73025 w 8836792"/>
                <a:gd name="connsiteY0" fmla="*/ 128889 h 1135925"/>
                <a:gd name="connsiteX1" fmla="*/ 511175 w 8836792"/>
                <a:gd name="connsiteY1" fmla="*/ 119364 h 1135925"/>
                <a:gd name="connsiteX2" fmla="*/ 539750 w 8836792"/>
                <a:gd name="connsiteY2" fmla="*/ 109839 h 1135925"/>
                <a:gd name="connsiteX3" fmla="*/ 1044575 w 8836792"/>
                <a:gd name="connsiteY3" fmla="*/ 81264 h 1135925"/>
                <a:gd name="connsiteX4" fmla="*/ 2187575 w 8836792"/>
                <a:gd name="connsiteY4" fmla="*/ 81264 h 1135925"/>
                <a:gd name="connsiteX5" fmla="*/ 4273550 w 8836792"/>
                <a:gd name="connsiteY5" fmla="*/ 90789 h 1135925"/>
                <a:gd name="connsiteX6" fmla="*/ 4302125 w 8836792"/>
                <a:gd name="connsiteY6" fmla="*/ 100314 h 1135925"/>
                <a:gd name="connsiteX7" fmla="*/ 4483100 w 8836792"/>
                <a:gd name="connsiteY7" fmla="*/ 119364 h 1135925"/>
                <a:gd name="connsiteX8" fmla="*/ 5045075 w 8836792"/>
                <a:gd name="connsiteY8" fmla="*/ 109839 h 1135925"/>
                <a:gd name="connsiteX9" fmla="*/ 6740525 w 8836792"/>
                <a:gd name="connsiteY9" fmla="*/ 81264 h 1135925"/>
                <a:gd name="connsiteX10" fmla="*/ 7064375 w 8836792"/>
                <a:gd name="connsiteY10" fmla="*/ 90789 h 1135925"/>
                <a:gd name="connsiteX11" fmla="*/ 7102475 w 8836792"/>
                <a:gd name="connsiteY11" fmla="*/ 100314 h 1135925"/>
                <a:gd name="connsiteX12" fmla="*/ 7207250 w 8836792"/>
                <a:gd name="connsiteY12" fmla="*/ 109839 h 1135925"/>
                <a:gd name="connsiteX13" fmla="*/ 7235825 w 8836792"/>
                <a:gd name="connsiteY13" fmla="*/ 119364 h 1135925"/>
                <a:gd name="connsiteX14" fmla="*/ 7340600 w 8836792"/>
                <a:gd name="connsiteY14" fmla="*/ 138414 h 1135925"/>
                <a:gd name="connsiteX15" fmla="*/ 7464425 w 8836792"/>
                <a:gd name="connsiteY15" fmla="*/ 166989 h 1135925"/>
                <a:gd name="connsiteX16" fmla="*/ 8769350 w 8836792"/>
                <a:gd name="connsiteY16" fmla="*/ 147939 h 1135925"/>
                <a:gd name="connsiteX17" fmla="*/ 8826500 w 8836792"/>
                <a:gd name="connsiteY17" fmla="*/ 157464 h 1135925"/>
                <a:gd name="connsiteX18" fmla="*/ 8797925 w 8836792"/>
                <a:gd name="connsiteY18" fmla="*/ 262239 h 1135925"/>
                <a:gd name="connsiteX19" fmla="*/ 8769350 w 8836792"/>
                <a:gd name="connsiteY19" fmla="*/ 271764 h 1135925"/>
                <a:gd name="connsiteX20" fmla="*/ 8750300 w 8836792"/>
                <a:gd name="connsiteY20" fmla="*/ 300339 h 1135925"/>
                <a:gd name="connsiteX21" fmla="*/ 8788400 w 8836792"/>
                <a:gd name="connsiteY21" fmla="*/ 357489 h 1135925"/>
                <a:gd name="connsiteX22" fmla="*/ 8797925 w 8836792"/>
                <a:gd name="connsiteY22" fmla="*/ 433689 h 1135925"/>
                <a:gd name="connsiteX23" fmla="*/ 8759825 w 8836792"/>
                <a:gd name="connsiteY23" fmla="*/ 443214 h 1135925"/>
                <a:gd name="connsiteX24" fmla="*/ 8750300 w 8836792"/>
                <a:gd name="connsiteY24" fmla="*/ 471789 h 1135925"/>
                <a:gd name="connsiteX25" fmla="*/ 8740775 w 8836792"/>
                <a:gd name="connsiteY25" fmla="*/ 557514 h 1135925"/>
                <a:gd name="connsiteX26" fmla="*/ 8712200 w 8836792"/>
                <a:gd name="connsiteY26" fmla="*/ 576564 h 1135925"/>
                <a:gd name="connsiteX27" fmla="*/ 8721725 w 8836792"/>
                <a:gd name="connsiteY27" fmla="*/ 605139 h 1135925"/>
                <a:gd name="connsiteX28" fmla="*/ 8750300 w 8836792"/>
                <a:gd name="connsiteY28" fmla="*/ 624189 h 1135925"/>
                <a:gd name="connsiteX29" fmla="*/ 8702675 w 8836792"/>
                <a:gd name="connsiteY29" fmla="*/ 719439 h 1135925"/>
                <a:gd name="connsiteX30" fmla="*/ 8712200 w 8836792"/>
                <a:gd name="connsiteY30" fmla="*/ 767064 h 1135925"/>
                <a:gd name="connsiteX31" fmla="*/ 8740775 w 8836792"/>
                <a:gd name="connsiteY31" fmla="*/ 776589 h 1135925"/>
                <a:gd name="connsiteX32" fmla="*/ 8778875 w 8836792"/>
                <a:gd name="connsiteY32" fmla="*/ 814689 h 1135925"/>
                <a:gd name="connsiteX33" fmla="*/ 8769350 w 8836792"/>
                <a:gd name="connsiteY33" fmla="*/ 852789 h 1135925"/>
                <a:gd name="connsiteX34" fmla="*/ 8721725 w 8836792"/>
                <a:gd name="connsiteY34" fmla="*/ 909939 h 1135925"/>
                <a:gd name="connsiteX35" fmla="*/ 8693150 w 8836792"/>
                <a:gd name="connsiteY35" fmla="*/ 919464 h 1135925"/>
                <a:gd name="connsiteX36" fmla="*/ 8636000 w 8836792"/>
                <a:gd name="connsiteY36" fmla="*/ 967089 h 1135925"/>
                <a:gd name="connsiteX37" fmla="*/ 8607425 w 8836792"/>
                <a:gd name="connsiteY37" fmla="*/ 995664 h 1135925"/>
                <a:gd name="connsiteX38" fmla="*/ 8569325 w 8836792"/>
                <a:gd name="connsiteY38" fmla="*/ 1014714 h 1135925"/>
                <a:gd name="connsiteX39" fmla="*/ 8464550 w 8836792"/>
                <a:gd name="connsiteY39" fmla="*/ 1033764 h 1135925"/>
                <a:gd name="connsiteX40" fmla="*/ 7931150 w 8836792"/>
                <a:gd name="connsiteY40" fmla="*/ 1043289 h 1135925"/>
                <a:gd name="connsiteX41" fmla="*/ 7797800 w 8836792"/>
                <a:gd name="connsiteY41" fmla="*/ 1052814 h 1135925"/>
                <a:gd name="connsiteX42" fmla="*/ 7635875 w 8836792"/>
                <a:gd name="connsiteY42" fmla="*/ 1071864 h 1135925"/>
                <a:gd name="connsiteX43" fmla="*/ 7254875 w 8836792"/>
                <a:gd name="connsiteY43" fmla="*/ 1081389 h 1135925"/>
                <a:gd name="connsiteX44" fmla="*/ 7083425 w 8836792"/>
                <a:gd name="connsiteY44" fmla="*/ 1062339 h 1135925"/>
                <a:gd name="connsiteX45" fmla="*/ 7026275 w 8836792"/>
                <a:gd name="connsiteY45" fmla="*/ 1043289 h 1135925"/>
                <a:gd name="connsiteX46" fmla="*/ 6997700 w 8836792"/>
                <a:gd name="connsiteY46" fmla="*/ 1033764 h 1135925"/>
                <a:gd name="connsiteX47" fmla="*/ 6673850 w 8836792"/>
                <a:gd name="connsiteY47" fmla="*/ 1014714 h 1135925"/>
                <a:gd name="connsiteX48" fmla="*/ 6473825 w 8836792"/>
                <a:gd name="connsiteY48" fmla="*/ 986139 h 1135925"/>
                <a:gd name="connsiteX49" fmla="*/ 5921375 w 8836792"/>
                <a:gd name="connsiteY49" fmla="*/ 1005189 h 1135925"/>
                <a:gd name="connsiteX50" fmla="*/ 5826125 w 8836792"/>
                <a:gd name="connsiteY50" fmla="*/ 1014714 h 1135925"/>
                <a:gd name="connsiteX51" fmla="*/ 5797550 w 8836792"/>
                <a:gd name="connsiteY51" fmla="*/ 1024239 h 1135925"/>
                <a:gd name="connsiteX52" fmla="*/ 5692775 w 8836792"/>
                <a:gd name="connsiteY52" fmla="*/ 1052814 h 1135925"/>
                <a:gd name="connsiteX53" fmla="*/ 5111750 w 8836792"/>
                <a:gd name="connsiteY53" fmla="*/ 1043289 h 1135925"/>
                <a:gd name="connsiteX54" fmla="*/ 5045075 w 8836792"/>
                <a:gd name="connsiteY54" fmla="*/ 1024239 h 1135925"/>
                <a:gd name="connsiteX55" fmla="*/ 4978400 w 8836792"/>
                <a:gd name="connsiteY55" fmla="*/ 1014714 h 1135925"/>
                <a:gd name="connsiteX56" fmla="*/ 4321175 w 8836792"/>
                <a:gd name="connsiteY56" fmla="*/ 1033764 h 1135925"/>
                <a:gd name="connsiteX57" fmla="*/ 4292600 w 8836792"/>
                <a:gd name="connsiteY57" fmla="*/ 1043289 h 1135925"/>
                <a:gd name="connsiteX58" fmla="*/ 4254500 w 8836792"/>
                <a:gd name="connsiteY58" fmla="*/ 1052814 h 1135925"/>
                <a:gd name="connsiteX59" fmla="*/ 4187825 w 8836792"/>
                <a:gd name="connsiteY59" fmla="*/ 1071864 h 1135925"/>
                <a:gd name="connsiteX60" fmla="*/ 4140200 w 8836792"/>
                <a:gd name="connsiteY60" fmla="*/ 1043289 h 1135925"/>
                <a:gd name="connsiteX61" fmla="*/ 4083050 w 8836792"/>
                <a:gd name="connsiteY61" fmla="*/ 1024239 h 1135925"/>
                <a:gd name="connsiteX62" fmla="*/ 4054475 w 8836792"/>
                <a:gd name="connsiteY62" fmla="*/ 1081389 h 1135925"/>
                <a:gd name="connsiteX63" fmla="*/ 3949700 w 8836792"/>
                <a:gd name="connsiteY63" fmla="*/ 1090914 h 1135925"/>
                <a:gd name="connsiteX64" fmla="*/ 3921125 w 8836792"/>
                <a:gd name="connsiteY64" fmla="*/ 1062339 h 1135925"/>
                <a:gd name="connsiteX65" fmla="*/ 3863975 w 8836792"/>
                <a:gd name="connsiteY65" fmla="*/ 1024239 h 1135925"/>
                <a:gd name="connsiteX66" fmla="*/ 2530475 w 8836792"/>
                <a:gd name="connsiteY66" fmla="*/ 1043289 h 1135925"/>
                <a:gd name="connsiteX67" fmla="*/ 2301875 w 8836792"/>
                <a:gd name="connsiteY67" fmla="*/ 1024239 h 1135925"/>
                <a:gd name="connsiteX68" fmla="*/ 2254250 w 8836792"/>
                <a:gd name="connsiteY68" fmla="*/ 1014714 h 1135925"/>
                <a:gd name="connsiteX69" fmla="*/ 2073275 w 8836792"/>
                <a:gd name="connsiteY69" fmla="*/ 995664 h 1135925"/>
                <a:gd name="connsiteX70" fmla="*/ 1282700 w 8836792"/>
                <a:gd name="connsiteY70" fmla="*/ 1005189 h 1135925"/>
                <a:gd name="connsiteX71" fmla="*/ 1054100 w 8836792"/>
                <a:gd name="connsiteY71" fmla="*/ 1043289 h 1135925"/>
                <a:gd name="connsiteX72" fmla="*/ 1016000 w 8836792"/>
                <a:gd name="connsiteY72" fmla="*/ 1052814 h 1135925"/>
                <a:gd name="connsiteX73" fmla="*/ 911225 w 8836792"/>
                <a:gd name="connsiteY73" fmla="*/ 1062339 h 1135925"/>
                <a:gd name="connsiteX74" fmla="*/ 139700 w 8836792"/>
                <a:gd name="connsiteY74" fmla="*/ 1052814 h 1135925"/>
                <a:gd name="connsiteX75" fmla="*/ 130175 w 8836792"/>
                <a:gd name="connsiteY75" fmla="*/ 795639 h 1135925"/>
                <a:gd name="connsiteX76" fmla="*/ 111125 w 8836792"/>
                <a:gd name="connsiteY76" fmla="*/ 709914 h 1135925"/>
                <a:gd name="connsiteX77" fmla="*/ 92075 w 8836792"/>
                <a:gd name="connsiteY77" fmla="*/ 671814 h 1135925"/>
                <a:gd name="connsiteX78" fmla="*/ 82550 w 8836792"/>
                <a:gd name="connsiteY78" fmla="*/ 500364 h 1135925"/>
                <a:gd name="connsiteX79" fmla="*/ 73025 w 8836792"/>
                <a:gd name="connsiteY79" fmla="*/ 405114 h 1135925"/>
                <a:gd name="connsiteX80" fmla="*/ 73025 w 8836792"/>
                <a:gd name="connsiteY80" fmla="*/ 128889 h 1135925"/>
                <a:gd name="connsiteX0" fmla="*/ 3921125 w 8836792"/>
                <a:gd name="connsiteY0" fmla="*/ 1062339 h 1182354"/>
                <a:gd name="connsiteX1" fmla="*/ 3863975 w 8836792"/>
                <a:gd name="connsiteY1" fmla="*/ 1024239 h 1182354"/>
                <a:gd name="connsiteX2" fmla="*/ 2530475 w 8836792"/>
                <a:gd name="connsiteY2" fmla="*/ 1043289 h 1182354"/>
                <a:gd name="connsiteX3" fmla="*/ 2301875 w 8836792"/>
                <a:gd name="connsiteY3" fmla="*/ 1024239 h 1182354"/>
                <a:gd name="connsiteX4" fmla="*/ 2254250 w 8836792"/>
                <a:gd name="connsiteY4" fmla="*/ 1014714 h 1182354"/>
                <a:gd name="connsiteX5" fmla="*/ 2073275 w 8836792"/>
                <a:gd name="connsiteY5" fmla="*/ 995664 h 1182354"/>
                <a:gd name="connsiteX6" fmla="*/ 1282700 w 8836792"/>
                <a:gd name="connsiteY6" fmla="*/ 1005189 h 1182354"/>
                <a:gd name="connsiteX7" fmla="*/ 1054100 w 8836792"/>
                <a:gd name="connsiteY7" fmla="*/ 1043289 h 1182354"/>
                <a:gd name="connsiteX8" fmla="*/ 1016000 w 8836792"/>
                <a:gd name="connsiteY8" fmla="*/ 1052814 h 1182354"/>
                <a:gd name="connsiteX9" fmla="*/ 911225 w 8836792"/>
                <a:gd name="connsiteY9" fmla="*/ 1062339 h 1182354"/>
                <a:gd name="connsiteX10" fmla="*/ 139700 w 8836792"/>
                <a:gd name="connsiteY10" fmla="*/ 1052814 h 1182354"/>
                <a:gd name="connsiteX11" fmla="*/ 130175 w 8836792"/>
                <a:gd name="connsiteY11" fmla="*/ 795639 h 1182354"/>
                <a:gd name="connsiteX12" fmla="*/ 111125 w 8836792"/>
                <a:gd name="connsiteY12" fmla="*/ 709914 h 1182354"/>
                <a:gd name="connsiteX13" fmla="*/ 92075 w 8836792"/>
                <a:gd name="connsiteY13" fmla="*/ 671814 h 1182354"/>
                <a:gd name="connsiteX14" fmla="*/ 82550 w 8836792"/>
                <a:gd name="connsiteY14" fmla="*/ 500364 h 1182354"/>
                <a:gd name="connsiteX15" fmla="*/ 73025 w 8836792"/>
                <a:gd name="connsiteY15" fmla="*/ 405114 h 1182354"/>
                <a:gd name="connsiteX16" fmla="*/ 73025 w 8836792"/>
                <a:gd name="connsiteY16" fmla="*/ 128889 h 1182354"/>
                <a:gd name="connsiteX17" fmla="*/ 511175 w 8836792"/>
                <a:gd name="connsiteY17" fmla="*/ 119364 h 1182354"/>
                <a:gd name="connsiteX18" fmla="*/ 539750 w 8836792"/>
                <a:gd name="connsiteY18" fmla="*/ 109839 h 1182354"/>
                <a:gd name="connsiteX19" fmla="*/ 1044575 w 8836792"/>
                <a:gd name="connsiteY19" fmla="*/ 81264 h 1182354"/>
                <a:gd name="connsiteX20" fmla="*/ 2187575 w 8836792"/>
                <a:gd name="connsiteY20" fmla="*/ 81264 h 1182354"/>
                <a:gd name="connsiteX21" fmla="*/ 4273550 w 8836792"/>
                <a:gd name="connsiteY21" fmla="*/ 90789 h 1182354"/>
                <a:gd name="connsiteX22" fmla="*/ 4302125 w 8836792"/>
                <a:gd name="connsiteY22" fmla="*/ 100314 h 1182354"/>
                <a:gd name="connsiteX23" fmla="*/ 4483100 w 8836792"/>
                <a:gd name="connsiteY23" fmla="*/ 119364 h 1182354"/>
                <a:gd name="connsiteX24" fmla="*/ 5045075 w 8836792"/>
                <a:gd name="connsiteY24" fmla="*/ 109839 h 1182354"/>
                <a:gd name="connsiteX25" fmla="*/ 6740525 w 8836792"/>
                <a:gd name="connsiteY25" fmla="*/ 81264 h 1182354"/>
                <a:gd name="connsiteX26" fmla="*/ 7064375 w 8836792"/>
                <a:gd name="connsiteY26" fmla="*/ 90789 h 1182354"/>
                <a:gd name="connsiteX27" fmla="*/ 7102475 w 8836792"/>
                <a:gd name="connsiteY27" fmla="*/ 100314 h 1182354"/>
                <a:gd name="connsiteX28" fmla="*/ 7207250 w 8836792"/>
                <a:gd name="connsiteY28" fmla="*/ 109839 h 1182354"/>
                <a:gd name="connsiteX29" fmla="*/ 7235825 w 8836792"/>
                <a:gd name="connsiteY29" fmla="*/ 119364 h 1182354"/>
                <a:gd name="connsiteX30" fmla="*/ 7340600 w 8836792"/>
                <a:gd name="connsiteY30" fmla="*/ 138414 h 1182354"/>
                <a:gd name="connsiteX31" fmla="*/ 7464425 w 8836792"/>
                <a:gd name="connsiteY31" fmla="*/ 166989 h 1182354"/>
                <a:gd name="connsiteX32" fmla="*/ 8769350 w 8836792"/>
                <a:gd name="connsiteY32" fmla="*/ 147939 h 1182354"/>
                <a:gd name="connsiteX33" fmla="*/ 8826500 w 8836792"/>
                <a:gd name="connsiteY33" fmla="*/ 157464 h 1182354"/>
                <a:gd name="connsiteX34" fmla="*/ 8797925 w 8836792"/>
                <a:gd name="connsiteY34" fmla="*/ 262239 h 1182354"/>
                <a:gd name="connsiteX35" fmla="*/ 8769350 w 8836792"/>
                <a:gd name="connsiteY35" fmla="*/ 271764 h 1182354"/>
                <a:gd name="connsiteX36" fmla="*/ 8750300 w 8836792"/>
                <a:gd name="connsiteY36" fmla="*/ 300339 h 1182354"/>
                <a:gd name="connsiteX37" fmla="*/ 8788400 w 8836792"/>
                <a:gd name="connsiteY37" fmla="*/ 357489 h 1182354"/>
                <a:gd name="connsiteX38" fmla="*/ 8797925 w 8836792"/>
                <a:gd name="connsiteY38" fmla="*/ 433689 h 1182354"/>
                <a:gd name="connsiteX39" fmla="*/ 8759825 w 8836792"/>
                <a:gd name="connsiteY39" fmla="*/ 443214 h 1182354"/>
                <a:gd name="connsiteX40" fmla="*/ 8750300 w 8836792"/>
                <a:gd name="connsiteY40" fmla="*/ 471789 h 1182354"/>
                <a:gd name="connsiteX41" fmla="*/ 8740775 w 8836792"/>
                <a:gd name="connsiteY41" fmla="*/ 557514 h 1182354"/>
                <a:gd name="connsiteX42" fmla="*/ 8712200 w 8836792"/>
                <a:gd name="connsiteY42" fmla="*/ 576564 h 1182354"/>
                <a:gd name="connsiteX43" fmla="*/ 8721725 w 8836792"/>
                <a:gd name="connsiteY43" fmla="*/ 605139 h 1182354"/>
                <a:gd name="connsiteX44" fmla="*/ 8750300 w 8836792"/>
                <a:gd name="connsiteY44" fmla="*/ 624189 h 1182354"/>
                <a:gd name="connsiteX45" fmla="*/ 8702675 w 8836792"/>
                <a:gd name="connsiteY45" fmla="*/ 719439 h 1182354"/>
                <a:gd name="connsiteX46" fmla="*/ 8712200 w 8836792"/>
                <a:gd name="connsiteY46" fmla="*/ 767064 h 1182354"/>
                <a:gd name="connsiteX47" fmla="*/ 8740775 w 8836792"/>
                <a:gd name="connsiteY47" fmla="*/ 776589 h 1182354"/>
                <a:gd name="connsiteX48" fmla="*/ 8778875 w 8836792"/>
                <a:gd name="connsiteY48" fmla="*/ 814689 h 1182354"/>
                <a:gd name="connsiteX49" fmla="*/ 8769350 w 8836792"/>
                <a:gd name="connsiteY49" fmla="*/ 852789 h 1182354"/>
                <a:gd name="connsiteX50" fmla="*/ 8721725 w 8836792"/>
                <a:gd name="connsiteY50" fmla="*/ 909939 h 1182354"/>
                <a:gd name="connsiteX51" fmla="*/ 8693150 w 8836792"/>
                <a:gd name="connsiteY51" fmla="*/ 919464 h 1182354"/>
                <a:gd name="connsiteX52" fmla="*/ 8636000 w 8836792"/>
                <a:gd name="connsiteY52" fmla="*/ 967089 h 1182354"/>
                <a:gd name="connsiteX53" fmla="*/ 8607425 w 8836792"/>
                <a:gd name="connsiteY53" fmla="*/ 995664 h 1182354"/>
                <a:gd name="connsiteX54" fmla="*/ 8569325 w 8836792"/>
                <a:gd name="connsiteY54" fmla="*/ 1014714 h 1182354"/>
                <a:gd name="connsiteX55" fmla="*/ 8464550 w 8836792"/>
                <a:gd name="connsiteY55" fmla="*/ 1033764 h 1182354"/>
                <a:gd name="connsiteX56" fmla="*/ 7931150 w 8836792"/>
                <a:gd name="connsiteY56" fmla="*/ 1043289 h 1182354"/>
                <a:gd name="connsiteX57" fmla="*/ 7797800 w 8836792"/>
                <a:gd name="connsiteY57" fmla="*/ 1052814 h 1182354"/>
                <a:gd name="connsiteX58" fmla="*/ 7635875 w 8836792"/>
                <a:gd name="connsiteY58" fmla="*/ 1071864 h 1182354"/>
                <a:gd name="connsiteX59" fmla="*/ 7254875 w 8836792"/>
                <a:gd name="connsiteY59" fmla="*/ 1081389 h 1182354"/>
                <a:gd name="connsiteX60" fmla="*/ 7083425 w 8836792"/>
                <a:gd name="connsiteY60" fmla="*/ 1062339 h 1182354"/>
                <a:gd name="connsiteX61" fmla="*/ 7026275 w 8836792"/>
                <a:gd name="connsiteY61" fmla="*/ 1043289 h 1182354"/>
                <a:gd name="connsiteX62" fmla="*/ 6997700 w 8836792"/>
                <a:gd name="connsiteY62" fmla="*/ 1033764 h 1182354"/>
                <a:gd name="connsiteX63" fmla="*/ 6673850 w 8836792"/>
                <a:gd name="connsiteY63" fmla="*/ 1014714 h 1182354"/>
                <a:gd name="connsiteX64" fmla="*/ 6473825 w 8836792"/>
                <a:gd name="connsiteY64" fmla="*/ 986139 h 1182354"/>
                <a:gd name="connsiteX65" fmla="*/ 5921375 w 8836792"/>
                <a:gd name="connsiteY65" fmla="*/ 1005189 h 1182354"/>
                <a:gd name="connsiteX66" fmla="*/ 5826125 w 8836792"/>
                <a:gd name="connsiteY66" fmla="*/ 1014714 h 1182354"/>
                <a:gd name="connsiteX67" fmla="*/ 5797550 w 8836792"/>
                <a:gd name="connsiteY67" fmla="*/ 1024239 h 1182354"/>
                <a:gd name="connsiteX68" fmla="*/ 5692775 w 8836792"/>
                <a:gd name="connsiteY68" fmla="*/ 1052814 h 1182354"/>
                <a:gd name="connsiteX69" fmla="*/ 5111750 w 8836792"/>
                <a:gd name="connsiteY69" fmla="*/ 1043289 h 1182354"/>
                <a:gd name="connsiteX70" fmla="*/ 5045075 w 8836792"/>
                <a:gd name="connsiteY70" fmla="*/ 1024239 h 1182354"/>
                <a:gd name="connsiteX71" fmla="*/ 4978400 w 8836792"/>
                <a:gd name="connsiteY71" fmla="*/ 1014714 h 1182354"/>
                <a:gd name="connsiteX72" fmla="*/ 4321175 w 8836792"/>
                <a:gd name="connsiteY72" fmla="*/ 1033764 h 1182354"/>
                <a:gd name="connsiteX73" fmla="*/ 4292600 w 8836792"/>
                <a:gd name="connsiteY73" fmla="*/ 1043289 h 1182354"/>
                <a:gd name="connsiteX74" fmla="*/ 4254500 w 8836792"/>
                <a:gd name="connsiteY74" fmla="*/ 1052814 h 1182354"/>
                <a:gd name="connsiteX75" fmla="*/ 4187825 w 8836792"/>
                <a:gd name="connsiteY75" fmla="*/ 1071864 h 1182354"/>
                <a:gd name="connsiteX76" fmla="*/ 4140200 w 8836792"/>
                <a:gd name="connsiteY76" fmla="*/ 1043289 h 1182354"/>
                <a:gd name="connsiteX77" fmla="*/ 4083050 w 8836792"/>
                <a:gd name="connsiteY77" fmla="*/ 1024239 h 1182354"/>
                <a:gd name="connsiteX78" fmla="*/ 4054475 w 8836792"/>
                <a:gd name="connsiteY78" fmla="*/ 1081389 h 1182354"/>
                <a:gd name="connsiteX79" fmla="*/ 4041140 w 8836792"/>
                <a:gd name="connsiteY79" fmla="*/ 1182354 h 1182354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  <a:gd name="connsiteX78" fmla="*/ 4054475 w 8836792"/>
                <a:gd name="connsiteY78" fmla="*/ 1081389 h 1135925"/>
                <a:gd name="connsiteX0" fmla="*/ 3921125 w 8836792"/>
                <a:gd name="connsiteY0" fmla="*/ 1062339 h 1135925"/>
                <a:gd name="connsiteX1" fmla="*/ 3863975 w 8836792"/>
                <a:gd name="connsiteY1" fmla="*/ 1024239 h 1135925"/>
                <a:gd name="connsiteX2" fmla="*/ 2530475 w 8836792"/>
                <a:gd name="connsiteY2" fmla="*/ 1043289 h 1135925"/>
                <a:gd name="connsiteX3" fmla="*/ 2301875 w 8836792"/>
                <a:gd name="connsiteY3" fmla="*/ 1024239 h 1135925"/>
                <a:gd name="connsiteX4" fmla="*/ 2254250 w 8836792"/>
                <a:gd name="connsiteY4" fmla="*/ 1014714 h 1135925"/>
                <a:gd name="connsiteX5" fmla="*/ 2073275 w 8836792"/>
                <a:gd name="connsiteY5" fmla="*/ 995664 h 1135925"/>
                <a:gd name="connsiteX6" fmla="*/ 1282700 w 8836792"/>
                <a:gd name="connsiteY6" fmla="*/ 1005189 h 1135925"/>
                <a:gd name="connsiteX7" fmla="*/ 1054100 w 8836792"/>
                <a:gd name="connsiteY7" fmla="*/ 1043289 h 1135925"/>
                <a:gd name="connsiteX8" fmla="*/ 1016000 w 8836792"/>
                <a:gd name="connsiteY8" fmla="*/ 1052814 h 1135925"/>
                <a:gd name="connsiteX9" fmla="*/ 911225 w 8836792"/>
                <a:gd name="connsiteY9" fmla="*/ 1062339 h 1135925"/>
                <a:gd name="connsiteX10" fmla="*/ 139700 w 8836792"/>
                <a:gd name="connsiteY10" fmla="*/ 1052814 h 1135925"/>
                <a:gd name="connsiteX11" fmla="*/ 130175 w 8836792"/>
                <a:gd name="connsiteY11" fmla="*/ 795639 h 1135925"/>
                <a:gd name="connsiteX12" fmla="*/ 111125 w 8836792"/>
                <a:gd name="connsiteY12" fmla="*/ 709914 h 1135925"/>
                <a:gd name="connsiteX13" fmla="*/ 92075 w 8836792"/>
                <a:gd name="connsiteY13" fmla="*/ 671814 h 1135925"/>
                <a:gd name="connsiteX14" fmla="*/ 82550 w 8836792"/>
                <a:gd name="connsiteY14" fmla="*/ 500364 h 1135925"/>
                <a:gd name="connsiteX15" fmla="*/ 73025 w 8836792"/>
                <a:gd name="connsiteY15" fmla="*/ 405114 h 1135925"/>
                <a:gd name="connsiteX16" fmla="*/ 73025 w 8836792"/>
                <a:gd name="connsiteY16" fmla="*/ 128889 h 1135925"/>
                <a:gd name="connsiteX17" fmla="*/ 511175 w 8836792"/>
                <a:gd name="connsiteY17" fmla="*/ 119364 h 1135925"/>
                <a:gd name="connsiteX18" fmla="*/ 539750 w 8836792"/>
                <a:gd name="connsiteY18" fmla="*/ 109839 h 1135925"/>
                <a:gd name="connsiteX19" fmla="*/ 1044575 w 8836792"/>
                <a:gd name="connsiteY19" fmla="*/ 81264 h 1135925"/>
                <a:gd name="connsiteX20" fmla="*/ 2187575 w 8836792"/>
                <a:gd name="connsiteY20" fmla="*/ 81264 h 1135925"/>
                <a:gd name="connsiteX21" fmla="*/ 4273550 w 8836792"/>
                <a:gd name="connsiteY21" fmla="*/ 90789 h 1135925"/>
                <a:gd name="connsiteX22" fmla="*/ 4302125 w 8836792"/>
                <a:gd name="connsiteY22" fmla="*/ 100314 h 1135925"/>
                <a:gd name="connsiteX23" fmla="*/ 4483100 w 8836792"/>
                <a:gd name="connsiteY23" fmla="*/ 119364 h 1135925"/>
                <a:gd name="connsiteX24" fmla="*/ 5045075 w 8836792"/>
                <a:gd name="connsiteY24" fmla="*/ 109839 h 1135925"/>
                <a:gd name="connsiteX25" fmla="*/ 6740525 w 8836792"/>
                <a:gd name="connsiteY25" fmla="*/ 81264 h 1135925"/>
                <a:gd name="connsiteX26" fmla="*/ 7064375 w 8836792"/>
                <a:gd name="connsiteY26" fmla="*/ 90789 h 1135925"/>
                <a:gd name="connsiteX27" fmla="*/ 7102475 w 8836792"/>
                <a:gd name="connsiteY27" fmla="*/ 100314 h 1135925"/>
                <a:gd name="connsiteX28" fmla="*/ 7207250 w 8836792"/>
                <a:gd name="connsiteY28" fmla="*/ 109839 h 1135925"/>
                <a:gd name="connsiteX29" fmla="*/ 7235825 w 8836792"/>
                <a:gd name="connsiteY29" fmla="*/ 119364 h 1135925"/>
                <a:gd name="connsiteX30" fmla="*/ 7340600 w 8836792"/>
                <a:gd name="connsiteY30" fmla="*/ 138414 h 1135925"/>
                <a:gd name="connsiteX31" fmla="*/ 7464425 w 8836792"/>
                <a:gd name="connsiteY31" fmla="*/ 166989 h 1135925"/>
                <a:gd name="connsiteX32" fmla="*/ 8769350 w 8836792"/>
                <a:gd name="connsiteY32" fmla="*/ 147939 h 1135925"/>
                <a:gd name="connsiteX33" fmla="*/ 8826500 w 8836792"/>
                <a:gd name="connsiteY33" fmla="*/ 157464 h 1135925"/>
                <a:gd name="connsiteX34" fmla="*/ 8797925 w 8836792"/>
                <a:gd name="connsiteY34" fmla="*/ 262239 h 1135925"/>
                <a:gd name="connsiteX35" fmla="*/ 8769350 w 8836792"/>
                <a:gd name="connsiteY35" fmla="*/ 271764 h 1135925"/>
                <a:gd name="connsiteX36" fmla="*/ 8750300 w 8836792"/>
                <a:gd name="connsiteY36" fmla="*/ 300339 h 1135925"/>
                <a:gd name="connsiteX37" fmla="*/ 8788400 w 8836792"/>
                <a:gd name="connsiteY37" fmla="*/ 357489 h 1135925"/>
                <a:gd name="connsiteX38" fmla="*/ 8797925 w 8836792"/>
                <a:gd name="connsiteY38" fmla="*/ 433689 h 1135925"/>
                <a:gd name="connsiteX39" fmla="*/ 8759825 w 8836792"/>
                <a:gd name="connsiteY39" fmla="*/ 443214 h 1135925"/>
                <a:gd name="connsiteX40" fmla="*/ 8750300 w 8836792"/>
                <a:gd name="connsiteY40" fmla="*/ 471789 h 1135925"/>
                <a:gd name="connsiteX41" fmla="*/ 8740775 w 8836792"/>
                <a:gd name="connsiteY41" fmla="*/ 557514 h 1135925"/>
                <a:gd name="connsiteX42" fmla="*/ 8712200 w 8836792"/>
                <a:gd name="connsiteY42" fmla="*/ 576564 h 1135925"/>
                <a:gd name="connsiteX43" fmla="*/ 8721725 w 8836792"/>
                <a:gd name="connsiteY43" fmla="*/ 605139 h 1135925"/>
                <a:gd name="connsiteX44" fmla="*/ 8750300 w 8836792"/>
                <a:gd name="connsiteY44" fmla="*/ 624189 h 1135925"/>
                <a:gd name="connsiteX45" fmla="*/ 8702675 w 8836792"/>
                <a:gd name="connsiteY45" fmla="*/ 719439 h 1135925"/>
                <a:gd name="connsiteX46" fmla="*/ 8712200 w 8836792"/>
                <a:gd name="connsiteY46" fmla="*/ 767064 h 1135925"/>
                <a:gd name="connsiteX47" fmla="*/ 8740775 w 8836792"/>
                <a:gd name="connsiteY47" fmla="*/ 776589 h 1135925"/>
                <a:gd name="connsiteX48" fmla="*/ 8778875 w 8836792"/>
                <a:gd name="connsiteY48" fmla="*/ 814689 h 1135925"/>
                <a:gd name="connsiteX49" fmla="*/ 8769350 w 8836792"/>
                <a:gd name="connsiteY49" fmla="*/ 852789 h 1135925"/>
                <a:gd name="connsiteX50" fmla="*/ 8721725 w 8836792"/>
                <a:gd name="connsiteY50" fmla="*/ 909939 h 1135925"/>
                <a:gd name="connsiteX51" fmla="*/ 8693150 w 8836792"/>
                <a:gd name="connsiteY51" fmla="*/ 919464 h 1135925"/>
                <a:gd name="connsiteX52" fmla="*/ 8636000 w 8836792"/>
                <a:gd name="connsiteY52" fmla="*/ 967089 h 1135925"/>
                <a:gd name="connsiteX53" fmla="*/ 8607425 w 8836792"/>
                <a:gd name="connsiteY53" fmla="*/ 995664 h 1135925"/>
                <a:gd name="connsiteX54" fmla="*/ 8569325 w 8836792"/>
                <a:gd name="connsiteY54" fmla="*/ 1014714 h 1135925"/>
                <a:gd name="connsiteX55" fmla="*/ 8464550 w 8836792"/>
                <a:gd name="connsiteY55" fmla="*/ 1033764 h 1135925"/>
                <a:gd name="connsiteX56" fmla="*/ 7931150 w 8836792"/>
                <a:gd name="connsiteY56" fmla="*/ 1043289 h 1135925"/>
                <a:gd name="connsiteX57" fmla="*/ 7797800 w 8836792"/>
                <a:gd name="connsiteY57" fmla="*/ 1052814 h 1135925"/>
                <a:gd name="connsiteX58" fmla="*/ 7635875 w 8836792"/>
                <a:gd name="connsiteY58" fmla="*/ 1071864 h 1135925"/>
                <a:gd name="connsiteX59" fmla="*/ 7254875 w 8836792"/>
                <a:gd name="connsiteY59" fmla="*/ 1081389 h 1135925"/>
                <a:gd name="connsiteX60" fmla="*/ 7083425 w 8836792"/>
                <a:gd name="connsiteY60" fmla="*/ 1062339 h 1135925"/>
                <a:gd name="connsiteX61" fmla="*/ 7026275 w 8836792"/>
                <a:gd name="connsiteY61" fmla="*/ 1043289 h 1135925"/>
                <a:gd name="connsiteX62" fmla="*/ 6997700 w 8836792"/>
                <a:gd name="connsiteY62" fmla="*/ 1033764 h 1135925"/>
                <a:gd name="connsiteX63" fmla="*/ 6673850 w 8836792"/>
                <a:gd name="connsiteY63" fmla="*/ 1014714 h 1135925"/>
                <a:gd name="connsiteX64" fmla="*/ 6473825 w 8836792"/>
                <a:gd name="connsiteY64" fmla="*/ 986139 h 1135925"/>
                <a:gd name="connsiteX65" fmla="*/ 5921375 w 8836792"/>
                <a:gd name="connsiteY65" fmla="*/ 1005189 h 1135925"/>
                <a:gd name="connsiteX66" fmla="*/ 5826125 w 8836792"/>
                <a:gd name="connsiteY66" fmla="*/ 1014714 h 1135925"/>
                <a:gd name="connsiteX67" fmla="*/ 5797550 w 8836792"/>
                <a:gd name="connsiteY67" fmla="*/ 1024239 h 1135925"/>
                <a:gd name="connsiteX68" fmla="*/ 5692775 w 8836792"/>
                <a:gd name="connsiteY68" fmla="*/ 1052814 h 1135925"/>
                <a:gd name="connsiteX69" fmla="*/ 5111750 w 8836792"/>
                <a:gd name="connsiteY69" fmla="*/ 1043289 h 1135925"/>
                <a:gd name="connsiteX70" fmla="*/ 5045075 w 8836792"/>
                <a:gd name="connsiteY70" fmla="*/ 1024239 h 1135925"/>
                <a:gd name="connsiteX71" fmla="*/ 4978400 w 8836792"/>
                <a:gd name="connsiteY71" fmla="*/ 1014714 h 1135925"/>
                <a:gd name="connsiteX72" fmla="*/ 4321175 w 8836792"/>
                <a:gd name="connsiteY72" fmla="*/ 1033764 h 1135925"/>
                <a:gd name="connsiteX73" fmla="*/ 4292600 w 8836792"/>
                <a:gd name="connsiteY73" fmla="*/ 1043289 h 1135925"/>
                <a:gd name="connsiteX74" fmla="*/ 4254500 w 8836792"/>
                <a:gd name="connsiteY74" fmla="*/ 1052814 h 1135925"/>
                <a:gd name="connsiteX75" fmla="*/ 4187825 w 8836792"/>
                <a:gd name="connsiteY75" fmla="*/ 1071864 h 1135925"/>
                <a:gd name="connsiteX76" fmla="*/ 4140200 w 8836792"/>
                <a:gd name="connsiteY76" fmla="*/ 1043289 h 1135925"/>
                <a:gd name="connsiteX77" fmla="*/ 4083050 w 8836792"/>
                <a:gd name="connsiteY77" fmla="*/ 1024239 h 1135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8836792" h="1135925">
                  <a:moveTo>
                    <a:pt x="3921125" y="1062339"/>
                  </a:moveTo>
                  <a:cubicBezTo>
                    <a:pt x="3903053" y="1048283"/>
                    <a:pt x="3863975" y="1024239"/>
                    <a:pt x="3863975" y="1024239"/>
                  </a:cubicBezTo>
                  <a:lnTo>
                    <a:pt x="2530475" y="1043289"/>
                  </a:lnTo>
                  <a:cubicBezTo>
                    <a:pt x="2454014" y="1042646"/>
                    <a:pt x="2378075" y="1030589"/>
                    <a:pt x="2301875" y="1024239"/>
                  </a:cubicBezTo>
                  <a:cubicBezTo>
                    <a:pt x="2286000" y="1021064"/>
                    <a:pt x="2270359" y="1016325"/>
                    <a:pt x="2254250" y="1014714"/>
                  </a:cubicBezTo>
                  <a:cubicBezTo>
                    <a:pt x="2063660" y="995655"/>
                    <a:pt x="2167185" y="1019141"/>
                    <a:pt x="2073275" y="995664"/>
                  </a:cubicBezTo>
                  <a:lnTo>
                    <a:pt x="1282700" y="1005189"/>
                  </a:lnTo>
                  <a:cubicBezTo>
                    <a:pt x="1236917" y="1006195"/>
                    <a:pt x="1066690" y="1040141"/>
                    <a:pt x="1054100" y="1043289"/>
                  </a:cubicBezTo>
                  <a:cubicBezTo>
                    <a:pt x="1041400" y="1046464"/>
                    <a:pt x="1028976" y="1051084"/>
                    <a:pt x="1016000" y="1052814"/>
                  </a:cubicBezTo>
                  <a:cubicBezTo>
                    <a:pt x="981239" y="1057449"/>
                    <a:pt x="946150" y="1059164"/>
                    <a:pt x="911225" y="1062339"/>
                  </a:cubicBezTo>
                  <a:cubicBezTo>
                    <a:pt x="654050" y="1059164"/>
                    <a:pt x="383096" y="1135925"/>
                    <a:pt x="139700" y="1052814"/>
                  </a:cubicBezTo>
                  <a:cubicBezTo>
                    <a:pt x="58519" y="1025094"/>
                    <a:pt x="135364" y="881266"/>
                    <a:pt x="130175" y="795639"/>
                  </a:cubicBezTo>
                  <a:cubicBezTo>
                    <a:pt x="128698" y="771260"/>
                    <a:pt x="121715" y="734625"/>
                    <a:pt x="111125" y="709914"/>
                  </a:cubicBezTo>
                  <a:cubicBezTo>
                    <a:pt x="105532" y="696863"/>
                    <a:pt x="98425" y="684514"/>
                    <a:pt x="92075" y="671814"/>
                  </a:cubicBezTo>
                  <a:cubicBezTo>
                    <a:pt x="88900" y="614664"/>
                    <a:pt x="86628" y="557457"/>
                    <a:pt x="82550" y="500364"/>
                  </a:cubicBezTo>
                  <a:cubicBezTo>
                    <a:pt x="80277" y="468537"/>
                    <a:pt x="74899" y="436967"/>
                    <a:pt x="73025" y="405114"/>
                  </a:cubicBezTo>
                  <a:cubicBezTo>
                    <a:pt x="62839" y="231954"/>
                    <a:pt x="0" y="176514"/>
                    <a:pt x="73025" y="128889"/>
                  </a:cubicBezTo>
                  <a:cubicBezTo>
                    <a:pt x="146050" y="81264"/>
                    <a:pt x="365212" y="125322"/>
                    <a:pt x="511175" y="119364"/>
                  </a:cubicBezTo>
                  <a:cubicBezTo>
                    <a:pt x="521207" y="118955"/>
                    <a:pt x="529732" y="110507"/>
                    <a:pt x="539750" y="109839"/>
                  </a:cubicBezTo>
                  <a:cubicBezTo>
                    <a:pt x="1316677" y="58044"/>
                    <a:pt x="717048" y="111039"/>
                    <a:pt x="1044575" y="81264"/>
                  </a:cubicBezTo>
                  <a:cubicBezTo>
                    <a:pt x="1450896" y="0"/>
                    <a:pt x="1061400" y="74520"/>
                    <a:pt x="2187575" y="81264"/>
                  </a:cubicBezTo>
                  <a:lnTo>
                    <a:pt x="4273550" y="90789"/>
                  </a:lnTo>
                  <a:cubicBezTo>
                    <a:pt x="4283075" y="93964"/>
                    <a:pt x="4292280" y="98345"/>
                    <a:pt x="4302125" y="100314"/>
                  </a:cubicBezTo>
                  <a:cubicBezTo>
                    <a:pt x="4355453" y="110980"/>
                    <a:pt x="4433609" y="115240"/>
                    <a:pt x="4483100" y="119364"/>
                  </a:cubicBezTo>
                  <a:lnTo>
                    <a:pt x="5045075" y="109839"/>
                  </a:lnTo>
                  <a:cubicBezTo>
                    <a:pt x="6675069" y="95021"/>
                    <a:pt x="6066438" y="160568"/>
                    <a:pt x="6740525" y="81264"/>
                  </a:cubicBezTo>
                  <a:cubicBezTo>
                    <a:pt x="6848475" y="84439"/>
                    <a:pt x="6956528" y="85113"/>
                    <a:pt x="7064375" y="90789"/>
                  </a:cubicBezTo>
                  <a:cubicBezTo>
                    <a:pt x="7077448" y="91477"/>
                    <a:pt x="7089499" y="98584"/>
                    <a:pt x="7102475" y="100314"/>
                  </a:cubicBezTo>
                  <a:cubicBezTo>
                    <a:pt x="7137236" y="104949"/>
                    <a:pt x="7172325" y="106664"/>
                    <a:pt x="7207250" y="109839"/>
                  </a:cubicBezTo>
                  <a:cubicBezTo>
                    <a:pt x="7216775" y="113014"/>
                    <a:pt x="7226085" y="116929"/>
                    <a:pt x="7235825" y="119364"/>
                  </a:cubicBezTo>
                  <a:cubicBezTo>
                    <a:pt x="7262450" y="126020"/>
                    <a:pt x="7315124" y="134168"/>
                    <a:pt x="7340600" y="138414"/>
                  </a:cubicBezTo>
                  <a:cubicBezTo>
                    <a:pt x="7391820" y="158902"/>
                    <a:pt x="7401459" y="167423"/>
                    <a:pt x="7464425" y="166989"/>
                  </a:cubicBezTo>
                  <a:lnTo>
                    <a:pt x="8769350" y="147939"/>
                  </a:lnTo>
                  <a:cubicBezTo>
                    <a:pt x="8788400" y="151114"/>
                    <a:pt x="8817121" y="140582"/>
                    <a:pt x="8826500" y="157464"/>
                  </a:cubicBezTo>
                  <a:cubicBezTo>
                    <a:pt x="8836792" y="175990"/>
                    <a:pt x="8821676" y="243238"/>
                    <a:pt x="8797925" y="262239"/>
                  </a:cubicBezTo>
                  <a:cubicBezTo>
                    <a:pt x="8790085" y="268511"/>
                    <a:pt x="8778875" y="268589"/>
                    <a:pt x="8769350" y="271764"/>
                  </a:cubicBezTo>
                  <a:cubicBezTo>
                    <a:pt x="8763000" y="281289"/>
                    <a:pt x="8751919" y="289006"/>
                    <a:pt x="8750300" y="300339"/>
                  </a:cubicBezTo>
                  <a:cubicBezTo>
                    <a:pt x="8744952" y="337778"/>
                    <a:pt x="8764367" y="341467"/>
                    <a:pt x="8788400" y="357489"/>
                  </a:cubicBezTo>
                  <a:cubicBezTo>
                    <a:pt x="8804717" y="381964"/>
                    <a:pt x="8826260" y="399687"/>
                    <a:pt x="8797925" y="433689"/>
                  </a:cubicBezTo>
                  <a:cubicBezTo>
                    <a:pt x="8789544" y="443746"/>
                    <a:pt x="8772525" y="440039"/>
                    <a:pt x="8759825" y="443214"/>
                  </a:cubicBezTo>
                  <a:cubicBezTo>
                    <a:pt x="8756650" y="452739"/>
                    <a:pt x="8751951" y="461885"/>
                    <a:pt x="8750300" y="471789"/>
                  </a:cubicBezTo>
                  <a:cubicBezTo>
                    <a:pt x="8745573" y="500149"/>
                    <a:pt x="8750600" y="530494"/>
                    <a:pt x="8740775" y="557514"/>
                  </a:cubicBezTo>
                  <a:cubicBezTo>
                    <a:pt x="8736863" y="568272"/>
                    <a:pt x="8721725" y="570214"/>
                    <a:pt x="8712200" y="576564"/>
                  </a:cubicBezTo>
                  <a:cubicBezTo>
                    <a:pt x="8715375" y="586089"/>
                    <a:pt x="8715453" y="597299"/>
                    <a:pt x="8721725" y="605139"/>
                  </a:cubicBezTo>
                  <a:cubicBezTo>
                    <a:pt x="8728876" y="614078"/>
                    <a:pt x="8749161" y="612798"/>
                    <a:pt x="8750300" y="624189"/>
                  </a:cubicBezTo>
                  <a:cubicBezTo>
                    <a:pt x="8757121" y="692397"/>
                    <a:pt x="8740509" y="694216"/>
                    <a:pt x="8702675" y="719439"/>
                  </a:cubicBezTo>
                  <a:cubicBezTo>
                    <a:pt x="8705850" y="735314"/>
                    <a:pt x="8703220" y="753594"/>
                    <a:pt x="8712200" y="767064"/>
                  </a:cubicBezTo>
                  <a:cubicBezTo>
                    <a:pt x="8717769" y="775418"/>
                    <a:pt x="8732605" y="770753"/>
                    <a:pt x="8740775" y="776589"/>
                  </a:cubicBezTo>
                  <a:cubicBezTo>
                    <a:pt x="8755390" y="787028"/>
                    <a:pt x="8766175" y="801989"/>
                    <a:pt x="8778875" y="814689"/>
                  </a:cubicBezTo>
                  <a:cubicBezTo>
                    <a:pt x="8775700" y="827389"/>
                    <a:pt x="8774507" y="840757"/>
                    <a:pt x="8769350" y="852789"/>
                  </a:cubicBezTo>
                  <a:cubicBezTo>
                    <a:pt x="8762322" y="869189"/>
                    <a:pt x="8735457" y="900785"/>
                    <a:pt x="8721725" y="909939"/>
                  </a:cubicBezTo>
                  <a:cubicBezTo>
                    <a:pt x="8713371" y="915508"/>
                    <a:pt x="8702675" y="916289"/>
                    <a:pt x="8693150" y="919464"/>
                  </a:cubicBezTo>
                  <a:cubicBezTo>
                    <a:pt x="8655595" y="975796"/>
                    <a:pt x="8697522" y="923144"/>
                    <a:pt x="8636000" y="967089"/>
                  </a:cubicBezTo>
                  <a:cubicBezTo>
                    <a:pt x="8625039" y="974919"/>
                    <a:pt x="8618386" y="987834"/>
                    <a:pt x="8607425" y="995664"/>
                  </a:cubicBezTo>
                  <a:cubicBezTo>
                    <a:pt x="8595871" y="1003917"/>
                    <a:pt x="8582376" y="1009121"/>
                    <a:pt x="8569325" y="1014714"/>
                  </a:cubicBezTo>
                  <a:cubicBezTo>
                    <a:pt x="8537111" y="1028520"/>
                    <a:pt x="8498079" y="1032716"/>
                    <a:pt x="8464550" y="1033764"/>
                  </a:cubicBezTo>
                  <a:cubicBezTo>
                    <a:pt x="8286808" y="1039318"/>
                    <a:pt x="8108950" y="1040114"/>
                    <a:pt x="7931150" y="1043289"/>
                  </a:cubicBezTo>
                  <a:cubicBezTo>
                    <a:pt x="7886700" y="1046464"/>
                    <a:pt x="7842156" y="1048521"/>
                    <a:pt x="7797800" y="1052814"/>
                  </a:cubicBezTo>
                  <a:cubicBezTo>
                    <a:pt x="7743705" y="1058049"/>
                    <a:pt x="7690147" y="1069008"/>
                    <a:pt x="7635875" y="1071864"/>
                  </a:cubicBezTo>
                  <a:cubicBezTo>
                    <a:pt x="7509011" y="1078541"/>
                    <a:pt x="7381875" y="1078214"/>
                    <a:pt x="7254875" y="1081389"/>
                  </a:cubicBezTo>
                  <a:cubicBezTo>
                    <a:pt x="7197725" y="1075039"/>
                    <a:pt x="7140144" y="1071792"/>
                    <a:pt x="7083425" y="1062339"/>
                  </a:cubicBezTo>
                  <a:cubicBezTo>
                    <a:pt x="7063618" y="1059038"/>
                    <a:pt x="7045325" y="1049639"/>
                    <a:pt x="7026275" y="1043289"/>
                  </a:cubicBezTo>
                  <a:cubicBezTo>
                    <a:pt x="7016750" y="1040114"/>
                    <a:pt x="7007729" y="1034242"/>
                    <a:pt x="6997700" y="1033764"/>
                  </a:cubicBezTo>
                  <a:cubicBezTo>
                    <a:pt x="6756325" y="1022270"/>
                    <a:pt x="6864229" y="1029359"/>
                    <a:pt x="6673850" y="1014714"/>
                  </a:cubicBezTo>
                  <a:cubicBezTo>
                    <a:pt x="6646920" y="1010226"/>
                    <a:pt x="6511796" y="985572"/>
                    <a:pt x="6473825" y="986139"/>
                  </a:cubicBezTo>
                  <a:cubicBezTo>
                    <a:pt x="6289586" y="988889"/>
                    <a:pt x="6105525" y="998839"/>
                    <a:pt x="5921375" y="1005189"/>
                  </a:cubicBezTo>
                  <a:cubicBezTo>
                    <a:pt x="5889625" y="1008364"/>
                    <a:pt x="5857662" y="1009862"/>
                    <a:pt x="5826125" y="1014714"/>
                  </a:cubicBezTo>
                  <a:cubicBezTo>
                    <a:pt x="5816202" y="1016241"/>
                    <a:pt x="5807236" y="1021597"/>
                    <a:pt x="5797550" y="1024239"/>
                  </a:cubicBezTo>
                  <a:cubicBezTo>
                    <a:pt x="5679382" y="1056467"/>
                    <a:pt x="5758547" y="1030890"/>
                    <a:pt x="5692775" y="1052814"/>
                  </a:cubicBezTo>
                  <a:cubicBezTo>
                    <a:pt x="5499100" y="1049639"/>
                    <a:pt x="5305263" y="1051826"/>
                    <a:pt x="5111750" y="1043289"/>
                  </a:cubicBezTo>
                  <a:cubicBezTo>
                    <a:pt x="5088658" y="1042270"/>
                    <a:pt x="5067676" y="1029082"/>
                    <a:pt x="5045075" y="1024239"/>
                  </a:cubicBezTo>
                  <a:cubicBezTo>
                    <a:pt x="5023123" y="1019535"/>
                    <a:pt x="5000625" y="1017889"/>
                    <a:pt x="4978400" y="1014714"/>
                  </a:cubicBezTo>
                  <a:lnTo>
                    <a:pt x="4321175" y="1033764"/>
                  </a:lnTo>
                  <a:cubicBezTo>
                    <a:pt x="4311143" y="1034182"/>
                    <a:pt x="4302254" y="1040531"/>
                    <a:pt x="4292600" y="1043289"/>
                  </a:cubicBezTo>
                  <a:cubicBezTo>
                    <a:pt x="4280013" y="1046885"/>
                    <a:pt x="4267087" y="1049218"/>
                    <a:pt x="4254500" y="1052814"/>
                  </a:cubicBezTo>
                  <a:cubicBezTo>
                    <a:pt x="4158847" y="1080143"/>
                    <a:pt x="4306932" y="1042087"/>
                    <a:pt x="4187825" y="1071864"/>
                  </a:cubicBezTo>
                  <a:cubicBezTo>
                    <a:pt x="4168775" y="1070277"/>
                    <a:pt x="4157662" y="1051226"/>
                    <a:pt x="4140200" y="1043289"/>
                  </a:cubicBezTo>
                  <a:cubicBezTo>
                    <a:pt x="4117574" y="1047814"/>
                    <a:pt x="4114276" y="1030484"/>
                    <a:pt x="4083050" y="1024239"/>
                  </a:cubicBezTo>
                </a:path>
              </a:pathLst>
            </a:custGeom>
            <a:blipFill>
              <a:blip r:embed="rId3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Text Placeholder 3"/>
          <p:cNvSpPr txBox="1">
            <a:spLocks/>
          </p:cNvSpPr>
          <p:nvPr/>
        </p:nvSpPr>
        <p:spPr>
          <a:xfrm>
            <a:off x="6001966" y="2664083"/>
            <a:ext cx="2484875" cy="430887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b="1" dirty="0">
                <a:solidFill>
                  <a:schemeClr val="tx2">
                    <a:lumMod val="75000"/>
                    <a:lumOff val="25000"/>
                  </a:schemeClr>
                </a:solidFill>
                <a:cs typeface="+mj-cs"/>
              </a:rPr>
              <a:t>Patikros</a:t>
            </a:r>
            <a:br>
              <a:rPr lang="ar-SY" sz="1800" b="1" dirty="0">
                <a:solidFill>
                  <a:schemeClr val="tx2">
                    <a:lumMod val="75000"/>
                    <a:lumOff val="25000"/>
                  </a:schemeClr>
                </a:solidFill>
                <a:cs typeface="+mj-cs"/>
              </a:rPr>
            </a:br>
            <a:r>
              <a:rPr lang="lt-LT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Atlikta projektų patikrų vietoje</a:t>
            </a:r>
          </a:p>
        </p:txBody>
      </p:sp>
      <p:sp>
        <p:nvSpPr>
          <p:cNvPr id="27" name="Text Placeholder 3"/>
          <p:cNvSpPr txBox="1">
            <a:spLocks/>
          </p:cNvSpPr>
          <p:nvPr/>
        </p:nvSpPr>
        <p:spPr>
          <a:xfrm>
            <a:off x="6001966" y="3714750"/>
            <a:ext cx="2484875" cy="615553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14377">
              <a:spcBef>
                <a:spcPct val="20000"/>
              </a:spcBef>
              <a:defRPr/>
            </a:pPr>
            <a:r>
              <a:rPr lang="lt-LT" b="1" dirty="0">
                <a:solidFill>
                  <a:schemeClr val="tx2">
                    <a:lumMod val="75000"/>
                    <a:lumOff val="25000"/>
                  </a:schemeClr>
                </a:solidFill>
                <a:cs typeface="+mj-cs"/>
              </a:rPr>
              <a:t>Pirkimo dokumentai</a:t>
            </a:r>
            <a:br>
              <a:rPr lang="ar-SY" sz="1800" b="1" dirty="0">
                <a:solidFill>
                  <a:schemeClr val="tx2">
                    <a:lumMod val="75000"/>
                    <a:lumOff val="25000"/>
                  </a:schemeClr>
                </a:solidFill>
                <a:cs typeface="+mj-cs"/>
              </a:rPr>
            </a:br>
            <a:r>
              <a:rPr lang="lt-LT" sz="1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Išankstinės patikros metu patikrinta pirkimo dokumentų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685800" y="1328011"/>
            <a:ext cx="762794" cy="677108"/>
            <a:chOff x="838200" y="1366923"/>
            <a:chExt cx="762794" cy="677108"/>
          </a:xfrm>
        </p:grpSpPr>
        <p:cxnSp>
          <p:nvCxnSpPr>
            <p:cNvPr id="29" name="Straight Connector 28"/>
            <p:cNvCxnSpPr/>
            <p:nvPr/>
          </p:nvCxnSpPr>
          <p:spPr>
            <a:xfrm rot="5400000">
              <a:off x="1333500" y="1695450"/>
              <a:ext cx="533400" cy="1588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 Placeholder 3"/>
            <p:cNvSpPr txBox="1">
              <a:spLocks/>
            </p:cNvSpPr>
            <p:nvPr/>
          </p:nvSpPr>
          <p:spPr>
            <a:xfrm>
              <a:off x="838200" y="1366923"/>
              <a:ext cx="609600" cy="67710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14377">
                <a:spcBef>
                  <a:spcPct val="20000"/>
                </a:spcBef>
                <a:defRPr/>
              </a:pPr>
              <a:r>
                <a:rPr lang="lt-LT" sz="4400" b="1" dirty="0">
                  <a:solidFill>
                    <a:schemeClr val="accent1"/>
                  </a:solidFill>
                  <a:cs typeface="+mj-cs"/>
                </a:rPr>
                <a:t>20</a:t>
              </a:r>
              <a:endParaRPr lang="en-US" sz="4400" b="1" dirty="0">
                <a:solidFill>
                  <a:schemeClr val="accent1"/>
                </a:solidFill>
                <a:cs typeface="+mj-cs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685800" y="2509129"/>
            <a:ext cx="762794" cy="677108"/>
            <a:chOff x="838200" y="2548041"/>
            <a:chExt cx="762794" cy="677108"/>
          </a:xfrm>
        </p:grpSpPr>
        <p:cxnSp>
          <p:nvCxnSpPr>
            <p:cNvPr id="32" name="Straight Connector 31"/>
            <p:cNvCxnSpPr/>
            <p:nvPr/>
          </p:nvCxnSpPr>
          <p:spPr>
            <a:xfrm rot="5400000">
              <a:off x="1333500" y="2876568"/>
              <a:ext cx="533400" cy="1588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 Placeholder 3"/>
            <p:cNvSpPr txBox="1">
              <a:spLocks/>
            </p:cNvSpPr>
            <p:nvPr/>
          </p:nvSpPr>
          <p:spPr>
            <a:xfrm>
              <a:off x="838200" y="2548041"/>
              <a:ext cx="609600" cy="67710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14377">
                <a:spcBef>
                  <a:spcPct val="20000"/>
                </a:spcBef>
                <a:defRPr/>
              </a:pPr>
              <a:r>
                <a:rPr lang="lt-LT" sz="4400" b="1" dirty="0">
                  <a:solidFill>
                    <a:schemeClr val="accent2"/>
                  </a:solidFill>
                  <a:cs typeface="+mj-cs"/>
                </a:rPr>
                <a:t>18</a:t>
              </a:r>
              <a:endParaRPr lang="en-US" sz="4400" b="1" dirty="0">
                <a:solidFill>
                  <a:schemeClr val="accent2"/>
                </a:solidFill>
                <a:cs typeface="+mj-cs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685800" y="3689417"/>
            <a:ext cx="762794" cy="677108"/>
            <a:chOff x="838200" y="3728329"/>
            <a:chExt cx="762794" cy="677108"/>
          </a:xfrm>
        </p:grpSpPr>
        <p:cxnSp>
          <p:nvCxnSpPr>
            <p:cNvPr id="35" name="Straight Connector 34"/>
            <p:cNvCxnSpPr/>
            <p:nvPr/>
          </p:nvCxnSpPr>
          <p:spPr>
            <a:xfrm rot="5400000">
              <a:off x="1333500" y="4056856"/>
              <a:ext cx="533400" cy="1588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 Placeholder 3"/>
            <p:cNvSpPr txBox="1">
              <a:spLocks/>
            </p:cNvSpPr>
            <p:nvPr/>
          </p:nvSpPr>
          <p:spPr>
            <a:xfrm>
              <a:off x="838200" y="3728329"/>
              <a:ext cx="609600" cy="67710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14377">
                <a:spcBef>
                  <a:spcPct val="20000"/>
                </a:spcBef>
                <a:defRPr/>
              </a:pPr>
              <a:r>
                <a:rPr lang="lt-LT" sz="4400" b="1" dirty="0">
                  <a:solidFill>
                    <a:schemeClr val="accent3"/>
                  </a:solidFill>
                  <a:cs typeface="+mj-cs"/>
                </a:rPr>
                <a:t>77</a:t>
              </a:r>
              <a:endParaRPr lang="en-US" sz="4400" b="1" dirty="0">
                <a:solidFill>
                  <a:schemeClr val="accent3"/>
                </a:solidFill>
                <a:cs typeface="+mj-cs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4850789" y="1344398"/>
            <a:ext cx="941206" cy="677109"/>
            <a:chOff x="816520" y="1397515"/>
            <a:chExt cx="784474" cy="469075"/>
          </a:xfrm>
        </p:grpSpPr>
        <p:cxnSp>
          <p:nvCxnSpPr>
            <p:cNvPr id="38" name="Straight Connector 37"/>
            <p:cNvCxnSpPr>
              <a:cxnSpLocks/>
            </p:cNvCxnSpPr>
            <p:nvPr/>
          </p:nvCxnSpPr>
          <p:spPr>
            <a:xfrm flipH="1">
              <a:off x="1599670" y="1429544"/>
              <a:ext cx="1324" cy="384216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 Placeholder 3"/>
            <p:cNvSpPr txBox="1">
              <a:spLocks/>
            </p:cNvSpPr>
            <p:nvPr/>
          </p:nvSpPr>
          <p:spPr>
            <a:xfrm>
              <a:off x="816520" y="1397515"/>
              <a:ext cx="744978" cy="46907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14377">
                <a:spcBef>
                  <a:spcPct val="20000"/>
                </a:spcBef>
                <a:defRPr/>
              </a:pPr>
              <a:r>
                <a:rPr lang="lt-LT" sz="4400" b="1" dirty="0">
                  <a:solidFill>
                    <a:schemeClr val="accent4"/>
                  </a:solidFill>
                  <a:cs typeface="+mj-cs"/>
                </a:rPr>
                <a:t>200</a:t>
              </a:r>
              <a:endParaRPr lang="en-US" sz="4400" b="1" dirty="0">
                <a:solidFill>
                  <a:schemeClr val="accent4"/>
                </a:solidFill>
                <a:cs typeface="+mj-cs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5029200" y="2509129"/>
            <a:ext cx="762794" cy="677108"/>
            <a:chOff x="838200" y="2548041"/>
            <a:chExt cx="762794" cy="677108"/>
          </a:xfrm>
        </p:grpSpPr>
        <p:cxnSp>
          <p:nvCxnSpPr>
            <p:cNvPr id="41" name="Straight Connector 40"/>
            <p:cNvCxnSpPr/>
            <p:nvPr/>
          </p:nvCxnSpPr>
          <p:spPr>
            <a:xfrm rot="5400000">
              <a:off x="1333500" y="2876568"/>
              <a:ext cx="533400" cy="1588"/>
            </a:xfrm>
            <a:prstGeom prst="line">
              <a:avLst/>
            </a:prstGeom>
            <a:ln w="28575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 Placeholder 3"/>
            <p:cNvSpPr txBox="1">
              <a:spLocks/>
            </p:cNvSpPr>
            <p:nvPr/>
          </p:nvSpPr>
          <p:spPr>
            <a:xfrm>
              <a:off x="838200" y="2548041"/>
              <a:ext cx="609600" cy="67710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14377">
                <a:spcBef>
                  <a:spcPct val="20000"/>
                </a:spcBef>
                <a:defRPr/>
              </a:pPr>
              <a:r>
                <a:rPr lang="lt-LT" sz="4400" b="1" dirty="0">
                  <a:solidFill>
                    <a:schemeClr val="accent5"/>
                  </a:solidFill>
                  <a:cs typeface="+mj-cs"/>
                </a:rPr>
                <a:t>34</a:t>
              </a:r>
              <a:endParaRPr lang="en-US" sz="4400" b="1" dirty="0">
                <a:solidFill>
                  <a:schemeClr val="accent5"/>
                </a:solidFill>
                <a:cs typeface="+mj-cs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876799" y="3652977"/>
            <a:ext cx="938448" cy="677108"/>
            <a:chOff x="838200" y="3837091"/>
            <a:chExt cx="762795" cy="389746"/>
          </a:xfrm>
        </p:grpSpPr>
        <p:cxnSp>
          <p:nvCxnSpPr>
            <p:cNvPr id="44" name="Straight Connector 43"/>
            <p:cNvCxnSpPr>
              <a:cxnSpLocks/>
            </p:cNvCxnSpPr>
            <p:nvPr/>
          </p:nvCxnSpPr>
          <p:spPr>
            <a:xfrm>
              <a:off x="1600995" y="3894111"/>
              <a:ext cx="0" cy="307028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838200" y="3837091"/>
              <a:ext cx="721753" cy="38974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14377">
                <a:spcBef>
                  <a:spcPct val="20000"/>
                </a:spcBef>
                <a:defRPr/>
              </a:pPr>
              <a:r>
                <a:rPr lang="lt-LT" sz="4400" b="1" dirty="0">
                  <a:solidFill>
                    <a:schemeClr val="accent6"/>
                  </a:solidFill>
                  <a:cs typeface="+mj-cs"/>
                </a:rPr>
                <a:t>88</a:t>
              </a:r>
              <a:endParaRPr lang="en-US" sz="4400" b="1" dirty="0">
                <a:solidFill>
                  <a:schemeClr val="accent6"/>
                </a:solidFill>
                <a:cs typeface="+mj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7765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48000" decel="48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accel="48000" decel="48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accel="48000" decel="48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4" accel="48000" decel="48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ntr" presetSubtype="4" accel="48000" decel="48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2" presetClass="entr" presetSubtype="4" accel="48000" decel="48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15" grpId="0"/>
      <p:bldP spid="19" grpId="0"/>
      <p:bldP spid="26" grpId="0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lded Corner 24"/>
          <p:cNvSpPr/>
          <p:nvPr/>
        </p:nvSpPr>
        <p:spPr>
          <a:xfrm>
            <a:off x="4572000" y="1276350"/>
            <a:ext cx="4163438" cy="601088"/>
          </a:xfrm>
          <a:prstGeom prst="foldedCorner">
            <a:avLst>
              <a:gd name="adj" fmla="val 39324"/>
            </a:avLst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Folded Corner 35"/>
          <p:cNvSpPr/>
          <p:nvPr/>
        </p:nvSpPr>
        <p:spPr>
          <a:xfrm flipH="1">
            <a:off x="390728" y="1943100"/>
            <a:ext cx="4163438" cy="601088"/>
          </a:xfrm>
          <a:prstGeom prst="foldedCorner">
            <a:avLst>
              <a:gd name="adj" fmla="val 39324"/>
            </a:avLst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Folded Corner 36"/>
          <p:cNvSpPr/>
          <p:nvPr/>
        </p:nvSpPr>
        <p:spPr>
          <a:xfrm>
            <a:off x="4572000" y="2609850"/>
            <a:ext cx="4163438" cy="601088"/>
          </a:xfrm>
          <a:prstGeom prst="foldedCorner">
            <a:avLst>
              <a:gd name="adj" fmla="val 39324"/>
            </a:avLst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Folded Corner 37"/>
          <p:cNvSpPr/>
          <p:nvPr/>
        </p:nvSpPr>
        <p:spPr>
          <a:xfrm flipH="1">
            <a:off x="390728" y="3276600"/>
            <a:ext cx="4163438" cy="601088"/>
          </a:xfrm>
          <a:prstGeom prst="foldedCorner">
            <a:avLst>
              <a:gd name="adj" fmla="val 39324"/>
            </a:avLst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Folded Corner 38"/>
          <p:cNvSpPr/>
          <p:nvPr/>
        </p:nvSpPr>
        <p:spPr>
          <a:xfrm>
            <a:off x="4572000" y="3943350"/>
            <a:ext cx="4163438" cy="601088"/>
          </a:xfrm>
          <a:prstGeom prst="foldedCorner">
            <a:avLst>
              <a:gd name="adj" fmla="val 39324"/>
            </a:avLst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Atkreipiame dėmesį</a:t>
            </a:r>
            <a:endParaRPr lang="en-US" dirty="0"/>
          </a:p>
        </p:txBody>
      </p:sp>
      <p:cxnSp>
        <p:nvCxnSpPr>
          <p:cNvPr id="24" name="Straight Connector 23"/>
          <p:cNvCxnSpPr/>
          <p:nvPr/>
        </p:nvCxnSpPr>
        <p:spPr>
          <a:xfrm rot="5400000">
            <a:off x="2780903" y="2886084"/>
            <a:ext cx="3581400" cy="794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Diamond 26"/>
          <p:cNvSpPr/>
          <p:nvPr/>
        </p:nvSpPr>
        <p:spPr>
          <a:xfrm>
            <a:off x="4278466" y="1280754"/>
            <a:ext cx="585634" cy="583292"/>
          </a:xfrm>
          <a:prstGeom prst="diamond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</a:t>
            </a:r>
          </a:p>
        </p:txBody>
      </p:sp>
      <p:grpSp>
        <p:nvGrpSpPr>
          <p:cNvPr id="2" name="Group 34"/>
          <p:cNvGrpSpPr/>
          <p:nvPr/>
        </p:nvGrpSpPr>
        <p:grpSpPr>
          <a:xfrm>
            <a:off x="4953000" y="1276615"/>
            <a:ext cx="3724275" cy="532365"/>
            <a:chOff x="4953000" y="1276615"/>
            <a:chExt cx="4100052" cy="532365"/>
          </a:xfrm>
        </p:grpSpPr>
        <p:sp>
          <p:nvSpPr>
            <p:cNvPr id="29" name="Text Placeholder 3"/>
            <p:cNvSpPr txBox="1">
              <a:spLocks/>
            </p:cNvSpPr>
            <p:nvPr/>
          </p:nvSpPr>
          <p:spPr>
            <a:xfrm>
              <a:off x="4953000" y="1276615"/>
              <a:ext cx="4100052" cy="276999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4377">
                <a:spcBef>
                  <a:spcPct val="20000"/>
                </a:spcBef>
                <a:defRPr/>
              </a:pPr>
              <a:r>
                <a:rPr lang="lt-LT" sz="1800" b="1" dirty="0">
                  <a:solidFill>
                    <a:schemeClr val="bg1">
                      <a:lumMod val="50000"/>
                    </a:schemeClr>
                  </a:solidFill>
                  <a:cs typeface="+mj-cs"/>
                </a:rPr>
                <a:t>Informacinė sistema (VSFSVVP IS)</a:t>
              </a:r>
            </a:p>
          </p:txBody>
        </p:sp>
        <p:sp>
          <p:nvSpPr>
            <p:cNvPr id="30" name="Text Placeholder 3"/>
            <p:cNvSpPr txBox="1">
              <a:spLocks/>
            </p:cNvSpPr>
            <p:nvPr/>
          </p:nvSpPr>
          <p:spPr>
            <a:xfrm>
              <a:off x="4953000" y="1593536"/>
              <a:ext cx="4100052" cy="21544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4377">
                <a:spcBef>
                  <a:spcPct val="20000"/>
                </a:spcBef>
                <a:defRPr/>
              </a:pPr>
              <a:r>
                <a:rPr lang="lt-LT" sz="1400" dirty="0">
                  <a:solidFill>
                    <a:schemeClr val="bg1">
                      <a:lumMod val="50000"/>
                    </a:schemeClr>
                  </a:solidFill>
                  <a:cs typeface="+mj-cs"/>
                </a:rPr>
                <a:t>Įdiegtas PĮP modulis, ruošiamasi MP diegimui</a:t>
              </a:r>
            </a:p>
          </p:txBody>
        </p:sp>
      </p:grpSp>
      <p:sp>
        <p:nvSpPr>
          <p:cNvPr id="40" name="Diamond 39"/>
          <p:cNvSpPr/>
          <p:nvPr/>
        </p:nvSpPr>
        <p:spPr>
          <a:xfrm>
            <a:off x="4278466" y="1947504"/>
            <a:ext cx="585634" cy="583292"/>
          </a:xfrm>
          <a:prstGeom prst="diamond">
            <a:avLst/>
          </a:prstGeom>
          <a:solidFill>
            <a:schemeClr val="accent2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</a:t>
            </a:r>
          </a:p>
        </p:txBody>
      </p:sp>
      <p:grpSp>
        <p:nvGrpSpPr>
          <p:cNvPr id="3" name="Group 41"/>
          <p:cNvGrpSpPr/>
          <p:nvPr/>
        </p:nvGrpSpPr>
        <p:grpSpPr>
          <a:xfrm>
            <a:off x="447675" y="1937613"/>
            <a:ext cx="3724275" cy="645839"/>
            <a:chOff x="4953000" y="1270863"/>
            <a:chExt cx="4100052" cy="645839"/>
          </a:xfrm>
        </p:grpSpPr>
        <p:sp>
          <p:nvSpPr>
            <p:cNvPr id="43" name="Text Placeholder 3"/>
            <p:cNvSpPr txBox="1">
              <a:spLocks/>
            </p:cNvSpPr>
            <p:nvPr/>
          </p:nvSpPr>
          <p:spPr>
            <a:xfrm>
              <a:off x="4953000" y="1270863"/>
              <a:ext cx="4100052" cy="276999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914377">
                <a:spcBef>
                  <a:spcPct val="20000"/>
                </a:spcBef>
                <a:defRPr/>
              </a:pPr>
              <a:r>
                <a:rPr lang="lt-LT" sz="1800" b="1" dirty="0">
                  <a:solidFill>
                    <a:schemeClr val="bg1">
                      <a:lumMod val="50000"/>
                    </a:schemeClr>
                  </a:solidFill>
                </a:rPr>
                <a:t>Mokymai</a:t>
              </a:r>
            </a:p>
          </p:txBody>
        </p:sp>
        <p:sp>
          <p:nvSpPr>
            <p:cNvPr id="44" name="Text Placeholder 3"/>
            <p:cNvSpPr txBox="1">
              <a:spLocks/>
            </p:cNvSpPr>
            <p:nvPr/>
          </p:nvSpPr>
          <p:spPr>
            <a:xfrm>
              <a:off x="4953000" y="1485815"/>
              <a:ext cx="4100052" cy="43088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914377">
                <a:spcBef>
                  <a:spcPct val="20000"/>
                </a:spcBef>
                <a:defRPr/>
              </a:pPr>
              <a:r>
                <a:rPr lang="lt-LT" sz="1400" dirty="0">
                  <a:solidFill>
                    <a:schemeClr val="bg1">
                      <a:lumMod val="50000"/>
                    </a:schemeClr>
                  </a:solidFill>
                </a:rPr>
                <a:t>Planuojame II </a:t>
              </a:r>
              <a:r>
                <a:rPr lang="lt-LT" sz="1400" dirty="0" err="1">
                  <a:solidFill>
                    <a:schemeClr val="bg1">
                      <a:lumMod val="50000"/>
                    </a:schemeClr>
                  </a:solidFill>
                </a:rPr>
                <a:t>ketv</a:t>
              </a:r>
              <a:r>
                <a:rPr lang="lt-LT" sz="1400" dirty="0">
                  <a:solidFill>
                    <a:schemeClr val="bg1">
                      <a:lumMod val="50000"/>
                    </a:schemeClr>
                  </a:solidFill>
                </a:rPr>
                <a:t>. – MP modulio pristatymas + dažniausios klaidos</a:t>
              </a:r>
            </a:p>
          </p:txBody>
        </p:sp>
      </p:grpSp>
      <p:sp>
        <p:nvSpPr>
          <p:cNvPr id="45" name="Diamond 44"/>
          <p:cNvSpPr/>
          <p:nvPr/>
        </p:nvSpPr>
        <p:spPr>
          <a:xfrm>
            <a:off x="4278466" y="2614254"/>
            <a:ext cx="585634" cy="583292"/>
          </a:xfrm>
          <a:prstGeom prst="diamond">
            <a:avLst/>
          </a:prstGeom>
          <a:solidFill>
            <a:schemeClr val="accent3"/>
          </a:solidFill>
          <a:ln w="190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3</a:t>
            </a:r>
          </a:p>
        </p:txBody>
      </p:sp>
      <p:grpSp>
        <p:nvGrpSpPr>
          <p:cNvPr id="4" name="Group 45"/>
          <p:cNvGrpSpPr/>
          <p:nvPr/>
        </p:nvGrpSpPr>
        <p:grpSpPr>
          <a:xfrm>
            <a:off x="4953000" y="2686050"/>
            <a:ext cx="3724275" cy="456430"/>
            <a:chOff x="4953000" y="1352550"/>
            <a:chExt cx="4100052" cy="456430"/>
          </a:xfrm>
        </p:grpSpPr>
        <p:sp>
          <p:nvSpPr>
            <p:cNvPr id="47" name="Text Placeholder 3"/>
            <p:cNvSpPr txBox="1">
              <a:spLocks/>
            </p:cNvSpPr>
            <p:nvPr/>
          </p:nvSpPr>
          <p:spPr>
            <a:xfrm>
              <a:off x="4953000" y="1352550"/>
              <a:ext cx="4100052" cy="276999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4377">
                <a:spcBef>
                  <a:spcPct val="20000"/>
                </a:spcBef>
                <a:defRPr/>
              </a:pPr>
              <a:r>
                <a:rPr lang="lt-LT" sz="1800" b="1" dirty="0">
                  <a:solidFill>
                    <a:schemeClr val="bg1">
                      <a:lumMod val="50000"/>
                    </a:schemeClr>
                  </a:solidFill>
                </a:rPr>
                <a:t>Konsultavimas PĮP rengimo metu</a:t>
              </a:r>
            </a:p>
          </p:txBody>
        </p:sp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4953000" y="1593536"/>
              <a:ext cx="4100052" cy="21544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4377">
                <a:spcBef>
                  <a:spcPct val="20000"/>
                </a:spcBef>
                <a:defRPr/>
              </a:pPr>
              <a:r>
                <a:rPr lang="lt-LT" sz="1400" dirty="0">
                  <a:solidFill>
                    <a:schemeClr val="bg1">
                      <a:lumMod val="50000"/>
                    </a:schemeClr>
                  </a:solidFill>
                </a:rPr>
                <a:t>Skatiname ir dažnai pasigendame</a:t>
              </a:r>
            </a:p>
          </p:txBody>
        </p:sp>
      </p:grpSp>
      <p:sp>
        <p:nvSpPr>
          <p:cNvPr id="49" name="Diamond 48"/>
          <p:cNvSpPr/>
          <p:nvPr/>
        </p:nvSpPr>
        <p:spPr>
          <a:xfrm>
            <a:off x="4278466" y="3281004"/>
            <a:ext cx="585634" cy="583292"/>
          </a:xfrm>
          <a:prstGeom prst="diamond">
            <a:avLst/>
          </a:prstGeom>
          <a:solidFill>
            <a:schemeClr val="accent4"/>
          </a:solidFill>
          <a:ln w="190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4</a:t>
            </a:r>
          </a:p>
        </p:txBody>
      </p:sp>
      <p:grpSp>
        <p:nvGrpSpPr>
          <p:cNvPr id="5" name="Group 49"/>
          <p:cNvGrpSpPr/>
          <p:nvPr/>
        </p:nvGrpSpPr>
        <p:grpSpPr>
          <a:xfrm>
            <a:off x="447675" y="3295651"/>
            <a:ext cx="3724275" cy="513579"/>
            <a:chOff x="4953000" y="1295401"/>
            <a:chExt cx="4100052" cy="513579"/>
          </a:xfrm>
        </p:grpSpPr>
        <p:sp>
          <p:nvSpPr>
            <p:cNvPr id="51" name="Text Placeholder 3"/>
            <p:cNvSpPr txBox="1">
              <a:spLocks/>
            </p:cNvSpPr>
            <p:nvPr/>
          </p:nvSpPr>
          <p:spPr>
            <a:xfrm>
              <a:off x="4953000" y="1295401"/>
              <a:ext cx="4100052" cy="276999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914377">
                <a:spcBef>
                  <a:spcPct val="20000"/>
                </a:spcBef>
                <a:defRPr/>
              </a:pPr>
              <a:r>
                <a:rPr lang="lt-LT" sz="1800" b="1" dirty="0">
                  <a:solidFill>
                    <a:schemeClr val="bg1">
                      <a:lumMod val="50000"/>
                    </a:schemeClr>
                  </a:solidFill>
                </a:rPr>
                <a:t>Projekto duomenų atnaujinimas</a:t>
              </a:r>
            </a:p>
          </p:txBody>
        </p:sp>
        <p:sp>
          <p:nvSpPr>
            <p:cNvPr id="52" name="Text Placeholder 3"/>
            <p:cNvSpPr txBox="1">
              <a:spLocks/>
            </p:cNvSpPr>
            <p:nvPr/>
          </p:nvSpPr>
          <p:spPr>
            <a:xfrm>
              <a:off x="4953000" y="1593536"/>
              <a:ext cx="4100052" cy="21544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914377">
                <a:spcBef>
                  <a:spcPct val="20000"/>
                </a:spcBef>
                <a:defRPr/>
              </a:pPr>
              <a:r>
                <a:rPr lang="lt-LT" sz="1400" dirty="0">
                  <a:solidFill>
                    <a:schemeClr val="bg1">
                      <a:lumMod val="50000"/>
                    </a:schemeClr>
                  </a:solidFill>
                </a:rPr>
                <a:t>MP grafikas, pirkimų planas, susitikimai su </a:t>
              </a:r>
              <a:r>
                <a:rPr lang="lt-LT" sz="1400" dirty="0" err="1">
                  <a:solidFill>
                    <a:schemeClr val="bg1">
                      <a:lumMod val="50000"/>
                    </a:schemeClr>
                  </a:solidFill>
                </a:rPr>
                <a:t>PrV</a:t>
              </a:r>
              <a:r>
                <a:rPr lang="lt-LT" sz="1400" dirty="0">
                  <a:solidFill>
                    <a:schemeClr val="bg1">
                      <a:lumMod val="50000"/>
                    </a:schemeClr>
                  </a:solidFill>
                </a:rPr>
                <a:t>  </a:t>
              </a:r>
            </a:p>
          </p:txBody>
        </p:sp>
      </p:grpSp>
      <p:sp>
        <p:nvSpPr>
          <p:cNvPr id="53" name="Diamond 52"/>
          <p:cNvSpPr/>
          <p:nvPr/>
        </p:nvSpPr>
        <p:spPr>
          <a:xfrm>
            <a:off x="4278466" y="3950929"/>
            <a:ext cx="585634" cy="583292"/>
          </a:xfrm>
          <a:prstGeom prst="diamond">
            <a:avLst/>
          </a:prstGeom>
          <a:solidFill>
            <a:schemeClr val="accent5"/>
          </a:solidFill>
          <a:ln w="190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5</a:t>
            </a:r>
          </a:p>
        </p:txBody>
      </p:sp>
      <p:grpSp>
        <p:nvGrpSpPr>
          <p:cNvPr id="7" name="Group 53"/>
          <p:cNvGrpSpPr/>
          <p:nvPr/>
        </p:nvGrpSpPr>
        <p:grpSpPr>
          <a:xfrm>
            <a:off x="4933156" y="3935055"/>
            <a:ext cx="3982244" cy="540925"/>
            <a:chOff x="4931154" y="1268055"/>
            <a:chExt cx="4384050" cy="540925"/>
          </a:xfrm>
        </p:grpSpPr>
        <p:sp>
          <p:nvSpPr>
            <p:cNvPr id="55" name="Text Placeholder 3"/>
            <p:cNvSpPr txBox="1">
              <a:spLocks/>
            </p:cNvSpPr>
            <p:nvPr/>
          </p:nvSpPr>
          <p:spPr>
            <a:xfrm>
              <a:off x="4931154" y="1268055"/>
              <a:ext cx="4100052" cy="276999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4377">
                <a:spcBef>
                  <a:spcPct val="20000"/>
                </a:spcBef>
                <a:defRPr/>
              </a:pPr>
              <a:r>
                <a:rPr lang="lt-LT" sz="1800" b="1" dirty="0">
                  <a:solidFill>
                    <a:schemeClr val="bg1">
                      <a:lumMod val="50000"/>
                    </a:schemeClr>
                  </a:solidFill>
                </a:rPr>
                <a:t>Krūvis</a:t>
              </a:r>
            </a:p>
          </p:txBody>
        </p:sp>
        <p:sp>
          <p:nvSpPr>
            <p:cNvPr id="56" name="Text Placeholder 3"/>
            <p:cNvSpPr txBox="1">
              <a:spLocks/>
            </p:cNvSpPr>
            <p:nvPr/>
          </p:nvSpPr>
          <p:spPr>
            <a:xfrm>
              <a:off x="4953000" y="1593536"/>
              <a:ext cx="4362204" cy="21544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14377">
                <a:spcBef>
                  <a:spcPct val="20000"/>
                </a:spcBef>
                <a:defRPr/>
              </a:pPr>
              <a:r>
                <a:rPr lang="lt-LT" sz="1400" dirty="0">
                  <a:solidFill>
                    <a:schemeClr val="bg1">
                      <a:lumMod val="50000"/>
                    </a:schemeClr>
                  </a:solidFill>
                </a:rPr>
                <a:t>Sudėtingas 2026 m. I-</a:t>
              </a:r>
              <a:r>
                <a:rPr lang="lt-LT" sz="1400" dirty="0" err="1">
                  <a:solidFill>
                    <a:schemeClr val="bg1">
                      <a:lumMod val="50000"/>
                    </a:schemeClr>
                  </a:solidFill>
                </a:rPr>
                <a:t>as</a:t>
              </a:r>
              <a:r>
                <a:rPr lang="lt-LT" sz="1400" dirty="0">
                  <a:solidFill>
                    <a:schemeClr val="bg1">
                      <a:lumMod val="50000"/>
                    </a:schemeClr>
                  </a:solidFill>
                </a:rPr>
                <a:t> pusmetis.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60782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6" grpId="0" animBg="1"/>
      <p:bldP spid="37" grpId="0" animBg="1"/>
      <p:bldP spid="38" grpId="0" animBg="1"/>
      <p:bldP spid="39" grpId="0" animBg="1"/>
      <p:bldP spid="27" grpId="0" animBg="1"/>
      <p:bldP spid="40" grpId="0" animBg="1"/>
      <p:bldP spid="45" grpId="0" animBg="1"/>
      <p:bldP spid="49" grpId="0" animBg="1"/>
      <p:bldP spid="5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 Same Side Corner Rectangle 21"/>
          <p:cNvSpPr/>
          <p:nvPr/>
        </p:nvSpPr>
        <p:spPr>
          <a:xfrm>
            <a:off x="654744" y="3386501"/>
            <a:ext cx="2615232" cy="1756999"/>
          </a:xfrm>
          <a:prstGeom prst="round2SameRect">
            <a:avLst>
              <a:gd name="adj1" fmla="val 4308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654744" y="3386502"/>
            <a:ext cx="261523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400" b="1">
              <a:solidFill>
                <a:schemeClr val="bg1"/>
              </a:solidFill>
            </a:endParaRPr>
          </a:p>
          <a:p>
            <a:pPr algn="ctr"/>
            <a:endParaRPr lang="lt-LT" sz="1000">
              <a:solidFill>
                <a:schemeClr val="bg1"/>
              </a:solidFill>
            </a:endParaRPr>
          </a:p>
          <a:p>
            <a:pPr algn="ctr"/>
            <a:endParaRPr lang="en-US" sz="1000">
              <a:solidFill>
                <a:schemeClr val="bg1"/>
              </a:solidFill>
            </a:endParaRPr>
          </a:p>
        </p:txBody>
      </p:sp>
      <p:grpSp>
        <p:nvGrpSpPr>
          <p:cNvPr id="38" name="Group 4"/>
          <p:cNvGrpSpPr/>
          <p:nvPr/>
        </p:nvGrpSpPr>
        <p:grpSpPr>
          <a:xfrm>
            <a:off x="3746314" y="4068923"/>
            <a:ext cx="4093796" cy="938719"/>
            <a:chOff x="1254897" y="1968130"/>
            <a:chExt cx="1715970" cy="938718"/>
          </a:xfrm>
        </p:grpSpPr>
        <p:sp>
          <p:nvSpPr>
            <p:cNvPr id="39" name="TextBox 38"/>
            <p:cNvSpPr txBox="1"/>
            <p:nvPr/>
          </p:nvSpPr>
          <p:spPr>
            <a:xfrm>
              <a:off x="1254897" y="1968130"/>
              <a:ext cx="256835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r>
                <a:rPr lang="lt-LT" sz="12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Kontaktai</a:t>
              </a:r>
              <a:endParaRPr lang="en-US" sz="1200" b="1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256571" y="2152796"/>
              <a:ext cx="1714296" cy="754052"/>
            </a:xfrm>
            <a:prstGeom prst="rect">
              <a:avLst/>
            </a:prstGeom>
            <a:noFill/>
          </p:spPr>
          <p:txBody>
            <a:bodyPr wrap="square" lIns="0" tIns="0" rtlCol="0" anchor="t">
              <a:spAutoFit/>
            </a:bodyPr>
            <a:lstStyle/>
            <a:p>
              <a:pPr lvl="0">
                <a:spcBef>
                  <a:spcPct val="20000"/>
                </a:spcBef>
                <a:defRPr/>
              </a:pPr>
              <a:r>
                <a:rPr lang="lt-LT" sz="100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Mindaugas </a:t>
              </a:r>
              <a:r>
                <a:rPr lang="lt-LT" sz="1000" err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Rauba</a:t>
              </a:r>
              <a:r>
                <a:rPr lang="lt-LT" sz="100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en-US" sz="10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lvl="0">
                <a:spcBef>
                  <a:spcPct val="20000"/>
                </a:spcBef>
                <a:defRPr/>
              </a:pPr>
              <a:r>
                <a:rPr lang="lt-LT" sz="100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Valstybės sienų ir kelių investicijų skyriaus vadovas</a:t>
              </a:r>
            </a:p>
            <a:p>
              <a:pPr lvl="0">
                <a:spcBef>
                  <a:spcPct val="20000"/>
                </a:spcBef>
                <a:defRPr/>
              </a:pPr>
              <a:r>
                <a:rPr lang="en-US" sz="100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m.rauba@cpva.lt</a:t>
              </a:r>
              <a:r>
                <a:rPr lang="lt-LT" sz="100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, +370 653 06968</a:t>
              </a:r>
              <a:endParaRPr lang="en-US" sz="10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lvl="0">
                <a:spcBef>
                  <a:spcPct val="20000"/>
                </a:spcBef>
                <a:defRPr/>
              </a:pPr>
              <a:endParaRPr lang="en-US" sz="10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56" name="Rounded Rectangle 55"/>
          <p:cNvSpPr/>
          <p:nvPr/>
        </p:nvSpPr>
        <p:spPr>
          <a:xfrm>
            <a:off x="3746313" y="3399764"/>
            <a:ext cx="539606" cy="52416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33" name="Picture Placeholder 32"/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141" y="3546344"/>
            <a:ext cx="1348433" cy="1284303"/>
          </a:xfrm>
          <a:prstGeom prst="rect">
            <a:avLst/>
          </a:prstGeom>
        </p:spPr>
      </p:pic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3839977" y="3465149"/>
            <a:ext cx="352277" cy="397523"/>
          </a:xfrm>
          <a:custGeom>
            <a:avLst/>
            <a:gdLst/>
            <a:ahLst/>
            <a:cxnLst>
              <a:cxn ang="0">
                <a:pos x="256" y="248"/>
              </a:cxn>
              <a:cxn ang="0">
                <a:pos x="247" y="253"/>
              </a:cxn>
              <a:cxn ang="0">
                <a:pos x="242" y="244"/>
              </a:cxn>
              <a:cxn ang="0">
                <a:pos x="236" y="204"/>
              </a:cxn>
              <a:cxn ang="0">
                <a:pos x="214" y="199"/>
              </a:cxn>
              <a:cxn ang="0">
                <a:pos x="171" y="236"/>
              </a:cxn>
              <a:cxn ang="0">
                <a:pos x="127" y="281"/>
              </a:cxn>
              <a:cxn ang="0">
                <a:pos x="68" y="299"/>
              </a:cxn>
              <a:cxn ang="0">
                <a:pos x="62" y="298"/>
              </a:cxn>
              <a:cxn ang="0">
                <a:pos x="12" y="274"/>
              </a:cxn>
              <a:cxn ang="0">
                <a:pos x="16" y="225"/>
              </a:cxn>
              <a:cxn ang="0">
                <a:pos x="9" y="215"/>
              </a:cxn>
              <a:cxn ang="0">
                <a:pos x="12" y="191"/>
              </a:cxn>
              <a:cxn ang="0">
                <a:pos x="60" y="154"/>
              </a:cxn>
              <a:cxn ang="0">
                <a:pos x="71" y="151"/>
              </a:cxn>
              <a:cxn ang="0">
                <a:pos x="84" y="158"/>
              </a:cxn>
              <a:cxn ang="0">
                <a:pos x="102" y="181"/>
              </a:cxn>
              <a:cxn ang="0">
                <a:pos x="150" y="146"/>
              </a:cxn>
              <a:cxn ang="0">
                <a:pos x="184" y="98"/>
              </a:cxn>
              <a:cxn ang="0">
                <a:pos x="161" y="79"/>
              </a:cxn>
              <a:cxn ang="0">
                <a:pos x="158" y="56"/>
              </a:cxn>
              <a:cxn ang="0">
                <a:pos x="194" y="7"/>
              </a:cxn>
              <a:cxn ang="0">
                <a:pos x="208" y="0"/>
              </a:cxn>
              <a:cxn ang="0">
                <a:pos x="218" y="3"/>
              </a:cxn>
              <a:cxn ang="0">
                <a:pos x="246" y="25"/>
              </a:cxn>
              <a:cxn ang="0">
                <a:pos x="246" y="25"/>
              </a:cxn>
              <a:cxn ang="0">
                <a:pos x="247" y="25"/>
              </a:cxn>
              <a:cxn ang="0">
                <a:pos x="247" y="26"/>
              </a:cxn>
              <a:cxn ang="0">
                <a:pos x="247" y="26"/>
              </a:cxn>
              <a:cxn ang="0">
                <a:pos x="248" y="27"/>
              </a:cxn>
              <a:cxn ang="0">
                <a:pos x="248" y="27"/>
              </a:cxn>
              <a:cxn ang="0">
                <a:pos x="249" y="29"/>
              </a:cxn>
              <a:cxn ang="0">
                <a:pos x="249" y="29"/>
              </a:cxn>
              <a:cxn ang="0">
                <a:pos x="181" y="178"/>
              </a:cxn>
              <a:cxn ang="0">
                <a:pos x="49" y="248"/>
              </a:cxn>
              <a:cxn ang="0">
                <a:pos x="49" y="248"/>
              </a:cxn>
              <a:cxn ang="0">
                <a:pos x="34" y="246"/>
              </a:cxn>
              <a:cxn ang="0">
                <a:pos x="34" y="246"/>
              </a:cxn>
              <a:cxn ang="0">
                <a:pos x="33" y="246"/>
              </a:cxn>
              <a:cxn ang="0">
                <a:pos x="32" y="246"/>
              </a:cxn>
              <a:cxn ang="0">
                <a:pos x="32" y="245"/>
              </a:cxn>
              <a:cxn ang="0">
                <a:pos x="31" y="245"/>
              </a:cxn>
              <a:cxn ang="0">
                <a:pos x="31" y="244"/>
              </a:cxn>
              <a:cxn ang="0">
                <a:pos x="30" y="244"/>
              </a:cxn>
              <a:cxn ang="0">
                <a:pos x="30" y="244"/>
              </a:cxn>
              <a:cxn ang="0">
                <a:pos x="26" y="238"/>
              </a:cxn>
              <a:cxn ang="0">
                <a:pos x="24" y="266"/>
              </a:cxn>
              <a:cxn ang="0">
                <a:pos x="120" y="269"/>
              </a:cxn>
              <a:cxn ang="0">
                <a:pos x="159" y="228"/>
              </a:cxn>
              <a:cxn ang="0">
                <a:pos x="212" y="184"/>
              </a:cxn>
              <a:cxn ang="0">
                <a:pos x="247" y="194"/>
              </a:cxn>
              <a:cxn ang="0">
                <a:pos x="256" y="248"/>
              </a:cxn>
              <a:cxn ang="0">
                <a:pos x="256" y="248"/>
              </a:cxn>
              <a:cxn ang="0">
                <a:pos x="256" y="248"/>
              </a:cxn>
            </a:cxnLst>
            <a:rect l="0" t="0" r="r" b="b"/>
            <a:pathLst>
              <a:path w="265" h="299">
                <a:moveTo>
                  <a:pt x="256" y="248"/>
                </a:moveTo>
                <a:cubicBezTo>
                  <a:pt x="255" y="252"/>
                  <a:pt x="251" y="254"/>
                  <a:pt x="247" y="253"/>
                </a:cubicBezTo>
                <a:cubicBezTo>
                  <a:pt x="243" y="252"/>
                  <a:pt x="241" y="248"/>
                  <a:pt x="242" y="244"/>
                </a:cubicBezTo>
                <a:cubicBezTo>
                  <a:pt x="246" y="227"/>
                  <a:pt x="244" y="212"/>
                  <a:pt x="236" y="204"/>
                </a:cubicBezTo>
                <a:cubicBezTo>
                  <a:pt x="231" y="199"/>
                  <a:pt x="224" y="197"/>
                  <a:pt x="214" y="199"/>
                </a:cubicBezTo>
                <a:cubicBezTo>
                  <a:pt x="196" y="202"/>
                  <a:pt x="184" y="218"/>
                  <a:pt x="171" y="236"/>
                </a:cubicBezTo>
                <a:cubicBezTo>
                  <a:pt x="159" y="252"/>
                  <a:pt x="146" y="269"/>
                  <a:pt x="127" y="281"/>
                </a:cubicBezTo>
                <a:cubicBezTo>
                  <a:pt x="109" y="292"/>
                  <a:pt x="88" y="299"/>
                  <a:pt x="68" y="299"/>
                </a:cubicBezTo>
                <a:cubicBezTo>
                  <a:pt x="66" y="299"/>
                  <a:pt x="64" y="299"/>
                  <a:pt x="62" y="298"/>
                </a:cubicBezTo>
                <a:cubicBezTo>
                  <a:pt x="40" y="297"/>
                  <a:pt x="22" y="288"/>
                  <a:pt x="12" y="274"/>
                </a:cubicBezTo>
                <a:cubicBezTo>
                  <a:pt x="0" y="256"/>
                  <a:pt x="7" y="238"/>
                  <a:pt x="16" y="225"/>
                </a:cubicBezTo>
                <a:cubicBezTo>
                  <a:pt x="9" y="215"/>
                  <a:pt x="9" y="215"/>
                  <a:pt x="9" y="215"/>
                </a:cubicBezTo>
                <a:cubicBezTo>
                  <a:pt x="3" y="208"/>
                  <a:pt x="5" y="197"/>
                  <a:pt x="12" y="191"/>
                </a:cubicBezTo>
                <a:cubicBezTo>
                  <a:pt x="60" y="154"/>
                  <a:pt x="60" y="154"/>
                  <a:pt x="60" y="154"/>
                </a:cubicBezTo>
                <a:cubicBezTo>
                  <a:pt x="63" y="152"/>
                  <a:pt x="67" y="151"/>
                  <a:pt x="71" y="151"/>
                </a:cubicBezTo>
                <a:cubicBezTo>
                  <a:pt x="76" y="151"/>
                  <a:pt x="81" y="153"/>
                  <a:pt x="84" y="158"/>
                </a:cubicBezTo>
                <a:cubicBezTo>
                  <a:pt x="102" y="181"/>
                  <a:pt x="102" y="181"/>
                  <a:pt x="102" y="181"/>
                </a:cubicBezTo>
                <a:cubicBezTo>
                  <a:pt x="116" y="175"/>
                  <a:pt x="132" y="164"/>
                  <a:pt x="150" y="146"/>
                </a:cubicBezTo>
                <a:cubicBezTo>
                  <a:pt x="168" y="128"/>
                  <a:pt x="178" y="112"/>
                  <a:pt x="184" y="98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53" y="74"/>
                  <a:pt x="152" y="63"/>
                  <a:pt x="158" y="56"/>
                </a:cubicBezTo>
                <a:cubicBezTo>
                  <a:pt x="194" y="7"/>
                  <a:pt x="194" y="7"/>
                  <a:pt x="194" y="7"/>
                </a:cubicBezTo>
                <a:cubicBezTo>
                  <a:pt x="197" y="2"/>
                  <a:pt x="202" y="0"/>
                  <a:pt x="208" y="0"/>
                </a:cubicBezTo>
                <a:cubicBezTo>
                  <a:pt x="212" y="0"/>
                  <a:pt x="215" y="1"/>
                  <a:pt x="218" y="3"/>
                </a:cubicBezTo>
                <a:cubicBezTo>
                  <a:pt x="246" y="25"/>
                  <a:pt x="246" y="25"/>
                  <a:pt x="246" y="25"/>
                </a:cubicBezTo>
                <a:cubicBezTo>
                  <a:pt x="246" y="25"/>
                  <a:pt x="246" y="25"/>
                  <a:pt x="246" y="25"/>
                </a:cubicBezTo>
                <a:cubicBezTo>
                  <a:pt x="246" y="25"/>
                  <a:pt x="246" y="25"/>
                  <a:pt x="247" y="25"/>
                </a:cubicBezTo>
                <a:cubicBezTo>
                  <a:pt x="247" y="26"/>
                  <a:pt x="247" y="26"/>
                  <a:pt x="247" y="26"/>
                </a:cubicBezTo>
                <a:cubicBezTo>
                  <a:pt x="247" y="26"/>
                  <a:pt x="247" y="26"/>
                  <a:pt x="247" y="26"/>
                </a:cubicBezTo>
                <a:cubicBezTo>
                  <a:pt x="248" y="27"/>
                  <a:pt x="248" y="27"/>
                  <a:pt x="248" y="27"/>
                </a:cubicBezTo>
                <a:cubicBezTo>
                  <a:pt x="248" y="27"/>
                  <a:pt x="248" y="27"/>
                  <a:pt x="248" y="27"/>
                </a:cubicBezTo>
                <a:cubicBezTo>
                  <a:pt x="248" y="28"/>
                  <a:pt x="248" y="28"/>
                  <a:pt x="249" y="29"/>
                </a:cubicBezTo>
                <a:cubicBezTo>
                  <a:pt x="249" y="29"/>
                  <a:pt x="249" y="29"/>
                  <a:pt x="249" y="29"/>
                </a:cubicBezTo>
                <a:cubicBezTo>
                  <a:pt x="249" y="31"/>
                  <a:pt x="265" y="93"/>
                  <a:pt x="181" y="178"/>
                </a:cubicBezTo>
                <a:cubicBezTo>
                  <a:pt x="121" y="239"/>
                  <a:pt x="72" y="248"/>
                  <a:pt x="49" y="248"/>
                </a:cubicBezTo>
                <a:cubicBezTo>
                  <a:pt x="49" y="248"/>
                  <a:pt x="49" y="248"/>
                  <a:pt x="49" y="248"/>
                </a:cubicBezTo>
                <a:cubicBezTo>
                  <a:pt x="40" y="248"/>
                  <a:pt x="34" y="246"/>
                  <a:pt x="34" y="246"/>
                </a:cubicBezTo>
                <a:cubicBezTo>
                  <a:pt x="34" y="246"/>
                  <a:pt x="34" y="246"/>
                  <a:pt x="34" y="246"/>
                </a:cubicBezTo>
                <a:cubicBezTo>
                  <a:pt x="33" y="246"/>
                  <a:pt x="33" y="246"/>
                  <a:pt x="33" y="246"/>
                </a:cubicBezTo>
                <a:cubicBezTo>
                  <a:pt x="33" y="246"/>
                  <a:pt x="33" y="246"/>
                  <a:pt x="32" y="246"/>
                </a:cubicBezTo>
                <a:cubicBezTo>
                  <a:pt x="32" y="245"/>
                  <a:pt x="32" y="245"/>
                  <a:pt x="32" y="245"/>
                </a:cubicBezTo>
                <a:cubicBezTo>
                  <a:pt x="31" y="245"/>
                  <a:pt x="31" y="245"/>
                  <a:pt x="31" y="245"/>
                </a:cubicBezTo>
                <a:cubicBezTo>
                  <a:pt x="31" y="245"/>
                  <a:pt x="31" y="244"/>
                  <a:pt x="31" y="244"/>
                </a:cubicBezTo>
                <a:cubicBezTo>
                  <a:pt x="30" y="244"/>
                  <a:pt x="30" y="244"/>
                  <a:pt x="30" y="244"/>
                </a:cubicBezTo>
                <a:cubicBezTo>
                  <a:pt x="30" y="244"/>
                  <a:pt x="30" y="244"/>
                  <a:pt x="30" y="244"/>
                </a:cubicBezTo>
                <a:cubicBezTo>
                  <a:pt x="26" y="238"/>
                  <a:pt x="26" y="238"/>
                  <a:pt x="26" y="238"/>
                </a:cubicBezTo>
                <a:cubicBezTo>
                  <a:pt x="21" y="245"/>
                  <a:pt x="17" y="256"/>
                  <a:pt x="24" y="266"/>
                </a:cubicBezTo>
                <a:cubicBezTo>
                  <a:pt x="38" y="286"/>
                  <a:pt x="82" y="292"/>
                  <a:pt x="120" y="269"/>
                </a:cubicBezTo>
                <a:cubicBezTo>
                  <a:pt x="136" y="258"/>
                  <a:pt x="148" y="243"/>
                  <a:pt x="159" y="228"/>
                </a:cubicBezTo>
                <a:cubicBezTo>
                  <a:pt x="174" y="208"/>
                  <a:pt x="188" y="189"/>
                  <a:pt x="212" y="184"/>
                </a:cubicBezTo>
                <a:cubicBezTo>
                  <a:pt x="226" y="182"/>
                  <a:pt x="238" y="185"/>
                  <a:pt x="247" y="194"/>
                </a:cubicBezTo>
                <a:cubicBezTo>
                  <a:pt x="258" y="206"/>
                  <a:pt x="261" y="226"/>
                  <a:pt x="256" y="248"/>
                </a:cubicBezTo>
                <a:close/>
                <a:moveTo>
                  <a:pt x="256" y="248"/>
                </a:moveTo>
                <a:cubicBezTo>
                  <a:pt x="256" y="248"/>
                  <a:pt x="256" y="248"/>
                  <a:pt x="256" y="248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grpSp>
        <p:nvGrpSpPr>
          <p:cNvPr id="29" name="Group 28"/>
          <p:cNvGrpSpPr/>
          <p:nvPr/>
        </p:nvGrpSpPr>
        <p:grpSpPr>
          <a:xfrm>
            <a:off x="7548109" y="3275719"/>
            <a:ext cx="357515" cy="422682"/>
            <a:chOff x="5100637" y="823913"/>
            <a:chExt cx="627063" cy="741362"/>
          </a:xfrm>
          <a:solidFill>
            <a:schemeClr val="bg1"/>
          </a:solidFill>
        </p:grpSpPr>
        <p:sp>
          <p:nvSpPr>
            <p:cNvPr id="30" name="Freeform 29"/>
            <p:cNvSpPr>
              <a:spLocks noEditPoints="1"/>
            </p:cNvSpPr>
            <p:nvPr/>
          </p:nvSpPr>
          <p:spPr bwMode="auto">
            <a:xfrm>
              <a:off x="5199062" y="823913"/>
              <a:ext cx="428625" cy="639763"/>
            </a:xfrm>
            <a:custGeom>
              <a:avLst/>
              <a:gdLst/>
              <a:ahLst/>
              <a:cxnLst>
                <a:cxn ang="0">
                  <a:pos x="110" y="326"/>
                </a:cxn>
                <a:cxn ang="0">
                  <a:pos x="123" y="307"/>
                </a:cxn>
                <a:cxn ang="0">
                  <a:pos x="219" y="110"/>
                </a:cxn>
                <a:cxn ang="0">
                  <a:pos x="110" y="0"/>
                </a:cxn>
                <a:cxn ang="0">
                  <a:pos x="0" y="110"/>
                </a:cxn>
                <a:cxn ang="0">
                  <a:pos x="96" y="307"/>
                </a:cxn>
                <a:cxn ang="0">
                  <a:pos x="110" y="326"/>
                </a:cxn>
                <a:cxn ang="0">
                  <a:pos x="110" y="33"/>
                </a:cxn>
                <a:cxn ang="0">
                  <a:pos x="187" y="110"/>
                </a:cxn>
                <a:cxn ang="0">
                  <a:pos x="110" y="268"/>
                </a:cxn>
                <a:cxn ang="0">
                  <a:pos x="32" y="110"/>
                </a:cxn>
                <a:cxn ang="0">
                  <a:pos x="110" y="33"/>
                </a:cxn>
                <a:cxn ang="0">
                  <a:pos x="110" y="33"/>
                </a:cxn>
                <a:cxn ang="0">
                  <a:pos x="110" y="33"/>
                </a:cxn>
              </a:cxnLst>
              <a:rect l="0" t="0" r="r" b="b"/>
              <a:pathLst>
                <a:path w="219" h="326">
                  <a:moveTo>
                    <a:pt x="110" y="326"/>
                  </a:moveTo>
                  <a:cubicBezTo>
                    <a:pt x="123" y="307"/>
                    <a:pt x="123" y="307"/>
                    <a:pt x="123" y="307"/>
                  </a:cubicBezTo>
                  <a:cubicBezTo>
                    <a:pt x="133" y="292"/>
                    <a:pt x="219" y="165"/>
                    <a:pt x="219" y="110"/>
                  </a:cubicBezTo>
                  <a:cubicBezTo>
                    <a:pt x="219" y="50"/>
                    <a:pt x="170" y="0"/>
                    <a:pt x="110" y="0"/>
                  </a:cubicBezTo>
                  <a:cubicBezTo>
                    <a:pt x="49" y="0"/>
                    <a:pt x="0" y="50"/>
                    <a:pt x="0" y="110"/>
                  </a:cubicBezTo>
                  <a:cubicBezTo>
                    <a:pt x="0" y="165"/>
                    <a:pt x="87" y="292"/>
                    <a:pt x="96" y="307"/>
                  </a:cubicBezTo>
                  <a:lnTo>
                    <a:pt x="110" y="326"/>
                  </a:lnTo>
                  <a:close/>
                  <a:moveTo>
                    <a:pt x="110" y="33"/>
                  </a:moveTo>
                  <a:cubicBezTo>
                    <a:pt x="152" y="33"/>
                    <a:pt x="187" y="67"/>
                    <a:pt x="187" y="110"/>
                  </a:cubicBezTo>
                  <a:cubicBezTo>
                    <a:pt x="187" y="140"/>
                    <a:pt x="144" y="216"/>
                    <a:pt x="110" y="268"/>
                  </a:cubicBezTo>
                  <a:cubicBezTo>
                    <a:pt x="76" y="216"/>
                    <a:pt x="32" y="140"/>
                    <a:pt x="32" y="110"/>
                  </a:cubicBezTo>
                  <a:cubicBezTo>
                    <a:pt x="32" y="67"/>
                    <a:pt x="67" y="33"/>
                    <a:pt x="110" y="33"/>
                  </a:cubicBezTo>
                  <a:close/>
                  <a:moveTo>
                    <a:pt x="110" y="33"/>
                  </a:moveTo>
                  <a:cubicBezTo>
                    <a:pt x="110" y="33"/>
                    <a:pt x="110" y="33"/>
                    <a:pt x="110" y="3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1" name="Freeform 30"/>
            <p:cNvSpPr>
              <a:spLocks noEditPoints="1"/>
            </p:cNvSpPr>
            <p:nvPr/>
          </p:nvSpPr>
          <p:spPr bwMode="auto">
            <a:xfrm>
              <a:off x="5100637" y="1298575"/>
              <a:ext cx="627063" cy="266700"/>
            </a:xfrm>
            <a:custGeom>
              <a:avLst/>
              <a:gdLst/>
              <a:ahLst/>
              <a:cxnLst>
                <a:cxn ang="0">
                  <a:pos x="253" y="4"/>
                </a:cxn>
                <a:cxn ang="0">
                  <a:pos x="237" y="0"/>
                </a:cxn>
                <a:cxn ang="0">
                  <a:pos x="228" y="31"/>
                </a:cxn>
                <a:cxn ang="0">
                  <a:pos x="244" y="35"/>
                </a:cxn>
                <a:cxn ang="0">
                  <a:pos x="288" y="64"/>
                </a:cxn>
                <a:cxn ang="0">
                  <a:pos x="160" y="103"/>
                </a:cxn>
                <a:cxn ang="0">
                  <a:pos x="64" y="88"/>
                </a:cxn>
                <a:cxn ang="0">
                  <a:pos x="32" y="64"/>
                </a:cxn>
                <a:cxn ang="0">
                  <a:pos x="75" y="36"/>
                </a:cxn>
                <a:cxn ang="0">
                  <a:pos x="91" y="31"/>
                </a:cxn>
                <a:cxn ang="0">
                  <a:pos x="81" y="1"/>
                </a:cxn>
                <a:cxn ang="0">
                  <a:pos x="66" y="5"/>
                </a:cxn>
                <a:cxn ang="0">
                  <a:pos x="0" y="64"/>
                </a:cxn>
                <a:cxn ang="0">
                  <a:pos x="52" y="119"/>
                </a:cxn>
                <a:cxn ang="0">
                  <a:pos x="159" y="136"/>
                </a:cxn>
                <a:cxn ang="0">
                  <a:pos x="160" y="136"/>
                </a:cxn>
                <a:cxn ang="0">
                  <a:pos x="320" y="64"/>
                </a:cxn>
                <a:cxn ang="0">
                  <a:pos x="253" y="4"/>
                </a:cxn>
                <a:cxn ang="0">
                  <a:pos x="253" y="4"/>
                </a:cxn>
                <a:cxn ang="0">
                  <a:pos x="253" y="4"/>
                </a:cxn>
              </a:cxnLst>
              <a:rect l="0" t="0" r="r" b="b"/>
              <a:pathLst>
                <a:path w="320" h="136">
                  <a:moveTo>
                    <a:pt x="253" y="4"/>
                  </a:moveTo>
                  <a:cubicBezTo>
                    <a:pt x="237" y="0"/>
                    <a:pt x="237" y="0"/>
                    <a:pt x="237" y="0"/>
                  </a:cubicBezTo>
                  <a:cubicBezTo>
                    <a:pt x="228" y="31"/>
                    <a:pt x="228" y="31"/>
                    <a:pt x="228" y="31"/>
                  </a:cubicBezTo>
                  <a:cubicBezTo>
                    <a:pt x="244" y="35"/>
                    <a:pt x="244" y="35"/>
                    <a:pt x="244" y="35"/>
                  </a:cubicBezTo>
                  <a:cubicBezTo>
                    <a:pt x="276" y="45"/>
                    <a:pt x="288" y="58"/>
                    <a:pt x="288" y="64"/>
                  </a:cubicBezTo>
                  <a:cubicBezTo>
                    <a:pt x="288" y="77"/>
                    <a:pt x="243" y="103"/>
                    <a:pt x="160" y="103"/>
                  </a:cubicBezTo>
                  <a:cubicBezTo>
                    <a:pt x="124" y="103"/>
                    <a:pt x="89" y="98"/>
                    <a:pt x="64" y="88"/>
                  </a:cubicBezTo>
                  <a:cubicBezTo>
                    <a:pt x="42" y="80"/>
                    <a:pt x="32" y="70"/>
                    <a:pt x="32" y="64"/>
                  </a:cubicBezTo>
                  <a:cubicBezTo>
                    <a:pt x="32" y="58"/>
                    <a:pt x="43" y="46"/>
                    <a:pt x="75" y="36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81" y="1"/>
                    <a:pt x="81" y="1"/>
                    <a:pt x="81" y="1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23" y="18"/>
                    <a:pt x="0" y="39"/>
                    <a:pt x="0" y="64"/>
                  </a:cubicBezTo>
                  <a:cubicBezTo>
                    <a:pt x="0" y="77"/>
                    <a:pt x="7" y="101"/>
                    <a:pt x="52" y="119"/>
                  </a:cubicBezTo>
                  <a:cubicBezTo>
                    <a:pt x="81" y="130"/>
                    <a:pt x="119" y="136"/>
                    <a:pt x="159" y="136"/>
                  </a:cubicBezTo>
                  <a:cubicBezTo>
                    <a:pt x="160" y="136"/>
                    <a:pt x="160" y="136"/>
                    <a:pt x="160" y="136"/>
                  </a:cubicBezTo>
                  <a:cubicBezTo>
                    <a:pt x="240" y="135"/>
                    <a:pt x="320" y="111"/>
                    <a:pt x="320" y="64"/>
                  </a:cubicBezTo>
                  <a:cubicBezTo>
                    <a:pt x="320" y="38"/>
                    <a:pt x="296" y="17"/>
                    <a:pt x="253" y="4"/>
                  </a:cubicBezTo>
                  <a:close/>
                  <a:moveTo>
                    <a:pt x="253" y="4"/>
                  </a:moveTo>
                  <a:cubicBezTo>
                    <a:pt x="253" y="4"/>
                    <a:pt x="253" y="4"/>
                    <a:pt x="253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2" name="Freeform 31"/>
            <p:cNvSpPr>
              <a:spLocks noEditPoints="1"/>
            </p:cNvSpPr>
            <p:nvPr/>
          </p:nvSpPr>
          <p:spPr bwMode="auto">
            <a:xfrm>
              <a:off x="5351462" y="969963"/>
              <a:ext cx="125413" cy="127000"/>
            </a:xfrm>
            <a:custGeom>
              <a:avLst/>
              <a:gdLst/>
              <a:ahLst/>
              <a:cxnLst>
                <a:cxn ang="0">
                  <a:pos x="64" y="33"/>
                </a:cxn>
                <a:cxn ang="0">
                  <a:pos x="32" y="0"/>
                </a:cxn>
                <a:cxn ang="0">
                  <a:pos x="0" y="33"/>
                </a:cxn>
                <a:cxn ang="0">
                  <a:pos x="32" y="65"/>
                </a:cxn>
                <a:cxn ang="0">
                  <a:pos x="64" y="33"/>
                </a:cxn>
                <a:cxn ang="0">
                  <a:pos x="32" y="49"/>
                </a:cxn>
                <a:cxn ang="0">
                  <a:pos x="32" y="49"/>
                </a:cxn>
                <a:cxn ang="0">
                  <a:pos x="32" y="49"/>
                </a:cxn>
                <a:cxn ang="0">
                  <a:pos x="32" y="49"/>
                </a:cxn>
              </a:cxnLst>
              <a:rect l="0" t="0" r="r" b="b"/>
              <a:pathLst>
                <a:path w="64" h="65">
                  <a:moveTo>
                    <a:pt x="64" y="33"/>
                  </a:moveTo>
                  <a:cubicBezTo>
                    <a:pt x="64" y="15"/>
                    <a:pt x="50" y="0"/>
                    <a:pt x="32" y="0"/>
                  </a:cubicBezTo>
                  <a:cubicBezTo>
                    <a:pt x="14" y="0"/>
                    <a:pt x="0" y="15"/>
                    <a:pt x="0" y="33"/>
                  </a:cubicBezTo>
                  <a:cubicBezTo>
                    <a:pt x="0" y="50"/>
                    <a:pt x="14" y="65"/>
                    <a:pt x="32" y="65"/>
                  </a:cubicBezTo>
                  <a:cubicBezTo>
                    <a:pt x="50" y="65"/>
                    <a:pt x="64" y="50"/>
                    <a:pt x="64" y="33"/>
                  </a:cubicBezTo>
                  <a:close/>
                  <a:moveTo>
                    <a:pt x="32" y="49"/>
                  </a:moveTo>
                  <a:cubicBezTo>
                    <a:pt x="32" y="49"/>
                    <a:pt x="32" y="49"/>
                    <a:pt x="32" y="49"/>
                  </a:cubicBezTo>
                  <a:moveTo>
                    <a:pt x="32" y="49"/>
                  </a:moveTo>
                  <a:cubicBezTo>
                    <a:pt x="32" y="49"/>
                    <a:pt x="32" y="49"/>
                    <a:pt x="32" y="4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53DBBBCE-73D1-72C8-637E-B455784F0D2F}"/>
              </a:ext>
            </a:extLst>
          </p:cNvPr>
          <p:cNvSpPr txBox="1"/>
          <p:nvPr/>
        </p:nvSpPr>
        <p:spPr>
          <a:xfrm>
            <a:off x="654745" y="1219577"/>
            <a:ext cx="5191988" cy="854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4950" b="1">
                <a:solidFill>
                  <a:srgbClr val="262626">
                    <a:lumMod val="50000"/>
                    <a:lumOff val="50000"/>
                  </a:srgbClr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Ačiū</a:t>
            </a:r>
            <a:endParaRPr lang="lt-LT" sz="495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2056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7" grpId="0"/>
      <p:bldP spid="56" grpId="0" animBg="1"/>
    </p:bldLst>
  </p:timing>
</p:sld>
</file>

<file path=ppt/theme/theme1.xml><?xml version="1.0" encoding="utf-8"?>
<a:theme xmlns:a="http://schemas.openxmlformats.org/drawingml/2006/main" name="Default Theme">
  <a:themeElements>
    <a:clrScheme name="01_Theme01">
      <a:dk1>
        <a:srgbClr val="262626"/>
      </a:dk1>
      <a:lt1>
        <a:srgbClr val="FFFFFF"/>
      </a:lt1>
      <a:dk2>
        <a:srgbClr val="262626"/>
      </a:dk2>
      <a:lt2>
        <a:srgbClr val="FFFFFF"/>
      </a:lt2>
      <a:accent1>
        <a:srgbClr val="176490"/>
      </a:accent1>
      <a:accent2>
        <a:srgbClr val="0187AC"/>
      </a:accent2>
      <a:accent3>
        <a:srgbClr val="1AA4BE"/>
      </a:accent3>
      <a:accent4>
        <a:srgbClr val="52C3CB"/>
      </a:accent4>
      <a:accent5>
        <a:srgbClr val="42BDC6"/>
      </a:accent5>
      <a:accent6>
        <a:srgbClr val="168EA6"/>
      </a:accent6>
      <a:hlink>
        <a:srgbClr val="FFFFFF"/>
      </a:hlink>
      <a:folHlink>
        <a:srgbClr val="59595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5940</TotalTime>
  <Words>928</Words>
  <Application>Microsoft Office PowerPoint</Application>
  <PresentationFormat>On-screen Show (16:9)</PresentationFormat>
  <Paragraphs>187</Paragraphs>
  <Slides>20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Calibri Light</vt:lpstr>
      <vt:lpstr>HP Simplified</vt:lpstr>
      <vt:lpstr>Arial</vt:lpstr>
      <vt:lpstr>FontAwesome</vt:lpstr>
      <vt:lpstr>Calibri</vt:lpstr>
      <vt:lpstr>Default Theme</vt:lpstr>
      <vt:lpstr>PowerPoint Presentation</vt:lpstr>
      <vt:lpstr>PowerPoint Presentation</vt:lpstr>
      <vt:lpstr>VSF kvietimai teikti PĮP</vt:lpstr>
      <vt:lpstr>Detalizuotas VSF12 kvietimas</vt:lpstr>
      <vt:lpstr>Detalizuotas VSF13 kvietimas</vt:lpstr>
      <vt:lpstr>Detalizuotas VSF14 kvietimas</vt:lpstr>
      <vt:lpstr>VSF programos kvietimų apibendrinimas</vt:lpstr>
      <vt:lpstr>VSF programos kvietimų apibendrinimas</vt:lpstr>
      <vt:lpstr>VSF programos lėšų investavimas</vt:lpstr>
      <vt:lpstr>PowerPoint Presentation</vt:lpstr>
      <vt:lpstr>SVVP kvietimai teikti PĮP</vt:lpstr>
      <vt:lpstr>Detalizuotas SVVP17 kvietimas</vt:lpstr>
      <vt:lpstr>Detalizuotas SVVP18 kvietimas</vt:lpstr>
      <vt:lpstr>Detalizuotas SVVP19 kvietimas</vt:lpstr>
      <vt:lpstr>SVVP programos kvietimų apibendrinimas</vt:lpstr>
      <vt:lpstr>SVVP programos kvietimų apibendrinimas</vt:lpstr>
      <vt:lpstr>SVVP programos lėšų investavimas</vt:lpstr>
      <vt:lpstr>CPVA darbai VSF ir SVVP programose per 2025 m.</vt:lpstr>
      <vt:lpstr>Atkreipiame dėmesį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CPVA</dc:creator>
  <cp:lastModifiedBy>Violeta Plotnikovienė</cp:lastModifiedBy>
  <cp:revision>452</cp:revision>
  <dcterms:created xsi:type="dcterms:W3CDTF">2015-09-08T18:46:55Z</dcterms:created>
  <dcterms:modified xsi:type="dcterms:W3CDTF">2026-02-12T06:40:47Z</dcterms:modified>
</cp:coreProperties>
</file>